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69" r:id="rId3"/>
    <p:sldId id="270" r:id="rId4"/>
    <p:sldId id="257" r:id="rId5"/>
    <p:sldId id="258" r:id="rId6"/>
    <p:sldId id="259" r:id="rId7"/>
    <p:sldId id="260" r:id="rId8"/>
    <p:sldId id="261" r:id="rId9"/>
    <p:sldId id="262" r:id="rId10"/>
    <p:sldId id="264" r:id="rId11"/>
    <p:sldId id="263" r:id="rId12"/>
    <p:sldId id="272" r:id="rId13"/>
    <p:sldId id="271" r:id="rId14"/>
    <p:sldId id="265" r:id="rId15"/>
    <p:sldId id="266" r:id="rId16"/>
    <p:sldId id="267"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54D8D2-88A0-422D-866D-46A35B78DA36}" v="26" dt="2023-01-23T07:46:24.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7984" autoAdjust="0"/>
  </p:normalViewPr>
  <p:slideViewPr>
    <p:cSldViewPr snapToGrid="0">
      <p:cViewPr varScale="1">
        <p:scale>
          <a:sx n="65" d="100"/>
          <a:sy n="65"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久瑠美 土井" userId="9e67ba71-c777-4f6e-8a28-c17952988ac7" providerId="ADAL" clId="{9C54D8D2-88A0-422D-866D-46A35B78DA36}"/>
    <pc:docChg chg="undo custSel addSld delSld modSld sldOrd">
      <pc:chgData name="久瑠美 土井" userId="9e67ba71-c777-4f6e-8a28-c17952988ac7" providerId="ADAL" clId="{9C54D8D2-88A0-422D-866D-46A35B78DA36}" dt="2023-01-23T09:18:10.242" v="1496" actId="20577"/>
      <pc:docMkLst>
        <pc:docMk/>
      </pc:docMkLst>
      <pc:sldChg chg="modSp mod">
        <pc:chgData name="久瑠美 土井" userId="9e67ba71-c777-4f6e-8a28-c17952988ac7" providerId="ADAL" clId="{9C54D8D2-88A0-422D-866D-46A35B78DA36}" dt="2023-01-23T09:18:10.242" v="1496" actId="20577"/>
        <pc:sldMkLst>
          <pc:docMk/>
          <pc:sldMk cId="1154594388" sldId="256"/>
        </pc:sldMkLst>
        <pc:spChg chg="mod">
          <ac:chgData name="久瑠美 土井" userId="9e67ba71-c777-4f6e-8a28-c17952988ac7" providerId="ADAL" clId="{9C54D8D2-88A0-422D-866D-46A35B78DA36}" dt="2023-01-23T09:18:10.242" v="1496" actId="20577"/>
          <ac:spMkLst>
            <pc:docMk/>
            <pc:sldMk cId="1154594388" sldId="256"/>
            <ac:spMk id="2" creationId="{187D3928-F74E-3149-A1BF-A7CD8AD5AD32}"/>
          </ac:spMkLst>
        </pc:spChg>
        <pc:spChg chg="mod">
          <ac:chgData name="久瑠美 土井" userId="9e67ba71-c777-4f6e-8a28-c17952988ac7" providerId="ADAL" clId="{9C54D8D2-88A0-422D-866D-46A35B78DA36}" dt="2023-01-23T06:29:43.320" v="0"/>
          <ac:spMkLst>
            <pc:docMk/>
            <pc:sldMk cId="1154594388" sldId="256"/>
            <ac:spMk id="3" creationId="{D229DBDE-FAAB-865C-A4AA-1E5BDB82DCA7}"/>
          </ac:spMkLst>
        </pc:spChg>
      </pc:sldChg>
      <pc:sldChg chg="addSp modSp new mod">
        <pc:chgData name="久瑠美 土井" userId="9e67ba71-c777-4f6e-8a28-c17952988ac7" providerId="ADAL" clId="{9C54D8D2-88A0-422D-866D-46A35B78DA36}" dt="2023-01-23T06:30:57.100" v="36" actId="20577"/>
        <pc:sldMkLst>
          <pc:docMk/>
          <pc:sldMk cId="277707412" sldId="257"/>
        </pc:sldMkLst>
        <pc:spChg chg="mod">
          <ac:chgData name="久瑠美 土井" userId="9e67ba71-c777-4f6e-8a28-c17952988ac7" providerId="ADAL" clId="{9C54D8D2-88A0-422D-866D-46A35B78DA36}" dt="2023-01-23T06:30:57.100" v="36" actId="20577"/>
          <ac:spMkLst>
            <pc:docMk/>
            <pc:sldMk cId="277707412" sldId="257"/>
            <ac:spMk id="2" creationId="{32B975D8-EB85-5B97-BB36-C7FF1E5F8D9C}"/>
          </ac:spMkLst>
        </pc:spChg>
        <pc:picChg chg="add mod">
          <ac:chgData name="久瑠美 土井" userId="9e67ba71-c777-4f6e-8a28-c17952988ac7" providerId="ADAL" clId="{9C54D8D2-88A0-422D-866D-46A35B78DA36}" dt="2023-01-23T06:30:06.687" v="6" actId="1076"/>
          <ac:picMkLst>
            <pc:docMk/>
            <pc:sldMk cId="277707412" sldId="257"/>
            <ac:picMk id="4" creationId="{A788C940-57ED-FBDB-39EA-BE79A190FA11}"/>
          </ac:picMkLst>
        </pc:picChg>
        <pc:picChg chg="add mod modCrop">
          <ac:chgData name="久瑠美 土井" userId="9e67ba71-c777-4f6e-8a28-c17952988ac7" providerId="ADAL" clId="{9C54D8D2-88A0-422D-866D-46A35B78DA36}" dt="2023-01-23T06:30:47.196" v="19" actId="1076"/>
          <ac:picMkLst>
            <pc:docMk/>
            <pc:sldMk cId="277707412" sldId="257"/>
            <ac:picMk id="6" creationId="{ABBBB6AC-E7EB-6718-B66F-34904E83ACF2}"/>
          </ac:picMkLst>
        </pc:picChg>
      </pc:sldChg>
      <pc:sldChg chg="addSp modSp new mod">
        <pc:chgData name="久瑠美 土井" userId="9e67ba71-c777-4f6e-8a28-c17952988ac7" providerId="ADAL" clId="{9C54D8D2-88A0-422D-866D-46A35B78DA36}" dt="2023-01-23T06:35:06.966" v="62" actId="14100"/>
        <pc:sldMkLst>
          <pc:docMk/>
          <pc:sldMk cId="1061661341" sldId="258"/>
        </pc:sldMkLst>
        <pc:spChg chg="mod">
          <ac:chgData name="久瑠美 土井" userId="9e67ba71-c777-4f6e-8a28-c17952988ac7" providerId="ADAL" clId="{9C54D8D2-88A0-422D-866D-46A35B78DA36}" dt="2023-01-23T06:34:52.200" v="57" actId="20577"/>
          <ac:spMkLst>
            <pc:docMk/>
            <pc:sldMk cId="1061661341" sldId="258"/>
            <ac:spMk id="2" creationId="{121EDCB5-1EA3-2D81-791D-ECB1F54FAB3A}"/>
          </ac:spMkLst>
        </pc:spChg>
        <pc:picChg chg="add mod modCrop">
          <ac:chgData name="久瑠美 土井" userId="9e67ba71-c777-4f6e-8a28-c17952988ac7" providerId="ADAL" clId="{9C54D8D2-88A0-422D-866D-46A35B78DA36}" dt="2023-01-23T06:35:06.966" v="62" actId="14100"/>
          <ac:picMkLst>
            <pc:docMk/>
            <pc:sldMk cId="1061661341" sldId="258"/>
            <ac:picMk id="4" creationId="{B90E88A9-044F-EE92-2CA6-F3508059DE11}"/>
          </ac:picMkLst>
        </pc:picChg>
        <pc:picChg chg="add mod">
          <ac:chgData name="久瑠美 土井" userId="9e67ba71-c777-4f6e-8a28-c17952988ac7" providerId="ADAL" clId="{9C54D8D2-88A0-422D-866D-46A35B78DA36}" dt="2023-01-23T06:35:01.476" v="61" actId="1076"/>
          <ac:picMkLst>
            <pc:docMk/>
            <pc:sldMk cId="1061661341" sldId="258"/>
            <ac:picMk id="6" creationId="{40D730F4-35D1-5B45-FC82-0A99A2646A1A}"/>
          </ac:picMkLst>
        </pc:picChg>
      </pc:sldChg>
      <pc:sldChg chg="addSp modSp new mod">
        <pc:chgData name="久瑠美 土井" userId="9e67ba71-c777-4f6e-8a28-c17952988ac7" providerId="ADAL" clId="{9C54D8D2-88A0-422D-866D-46A35B78DA36}" dt="2023-01-23T06:37:14.405" v="90" actId="14100"/>
        <pc:sldMkLst>
          <pc:docMk/>
          <pc:sldMk cId="1360996417" sldId="259"/>
        </pc:sldMkLst>
        <pc:spChg chg="mod">
          <ac:chgData name="久瑠美 土井" userId="9e67ba71-c777-4f6e-8a28-c17952988ac7" providerId="ADAL" clId="{9C54D8D2-88A0-422D-866D-46A35B78DA36}" dt="2023-01-23T06:36:50.477" v="81" actId="20577"/>
          <ac:spMkLst>
            <pc:docMk/>
            <pc:sldMk cId="1360996417" sldId="259"/>
            <ac:spMk id="2" creationId="{6526D186-612D-6DB7-5F58-18200D26D8F2}"/>
          </ac:spMkLst>
        </pc:spChg>
        <pc:picChg chg="add mod">
          <ac:chgData name="久瑠美 土井" userId="9e67ba71-c777-4f6e-8a28-c17952988ac7" providerId="ADAL" clId="{9C54D8D2-88A0-422D-866D-46A35B78DA36}" dt="2023-01-23T06:36:44.877" v="67" actId="1076"/>
          <ac:picMkLst>
            <pc:docMk/>
            <pc:sldMk cId="1360996417" sldId="259"/>
            <ac:picMk id="4" creationId="{60D473F2-F293-7098-812F-8B2FEDF0A7E2}"/>
          </ac:picMkLst>
        </pc:picChg>
        <pc:picChg chg="add mod modCrop">
          <ac:chgData name="久瑠美 土井" userId="9e67ba71-c777-4f6e-8a28-c17952988ac7" providerId="ADAL" clId="{9C54D8D2-88A0-422D-866D-46A35B78DA36}" dt="2023-01-23T06:37:14.405" v="90" actId="14100"/>
          <ac:picMkLst>
            <pc:docMk/>
            <pc:sldMk cId="1360996417" sldId="259"/>
            <ac:picMk id="6" creationId="{4137313A-AE27-5F6E-09E5-F5B84431C9F9}"/>
          </ac:picMkLst>
        </pc:picChg>
      </pc:sldChg>
      <pc:sldChg chg="addSp modSp new mod">
        <pc:chgData name="久瑠美 土井" userId="9e67ba71-c777-4f6e-8a28-c17952988ac7" providerId="ADAL" clId="{9C54D8D2-88A0-422D-866D-46A35B78DA36}" dt="2023-01-23T06:39:46.041" v="118" actId="14100"/>
        <pc:sldMkLst>
          <pc:docMk/>
          <pc:sldMk cId="3501564215" sldId="260"/>
        </pc:sldMkLst>
        <pc:spChg chg="mod">
          <ac:chgData name="久瑠美 土井" userId="9e67ba71-c777-4f6e-8a28-c17952988ac7" providerId="ADAL" clId="{9C54D8D2-88A0-422D-866D-46A35B78DA36}" dt="2023-01-23T06:39:34.340" v="114" actId="20577"/>
          <ac:spMkLst>
            <pc:docMk/>
            <pc:sldMk cId="3501564215" sldId="260"/>
            <ac:spMk id="2" creationId="{8842AE21-681F-D466-2D5E-DCC8D3A13DC6}"/>
          </ac:spMkLst>
        </pc:spChg>
        <pc:picChg chg="add mod">
          <ac:chgData name="久瑠美 土井" userId="9e67ba71-c777-4f6e-8a28-c17952988ac7" providerId="ADAL" clId="{9C54D8D2-88A0-422D-866D-46A35B78DA36}" dt="2023-01-23T06:39:03.493" v="95" actId="962"/>
          <ac:picMkLst>
            <pc:docMk/>
            <pc:sldMk cId="3501564215" sldId="260"/>
            <ac:picMk id="4" creationId="{989AADD2-401E-5A3D-B021-DE876A02A43A}"/>
          </ac:picMkLst>
        </pc:picChg>
        <pc:picChg chg="add mod modCrop">
          <ac:chgData name="久瑠美 土井" userId="9e67ba71-c777-4f6e-8a28-c17952988ac7" providerId="ADAL" clId="{9C54D8D2-88A0-422D-866D-46A35B78DA36}" dt="2023-01-23T06:39:46.041" v="118" actId="14100"/>
          <ac:picMkLst>
            <pc:docMk/>
            <pc:sldMk cId="3501564215" sldId="260"/>
            <ac:picMk id="6" creationId="{E59E64B9-CEC3-DC5D-073E-39F3F9DE8253}"/>
          </ac:picMkLst>
        </pc:picChg>
      </pc:sldChg>
      <pc:sldChg chg="addSp modSp new mod">
        <pc:chgData name="久瑠美 土井" userId="9e67ba71-c777-4f6e-8a28-c17952988ac7" providerId="ADAL" clId="{9C54D8D2-88A0-422D-866D-46A35B78DA36}" dt="2023-01-23T06:41:08.416" v="147" actId="1076"/>
        <pc:sldMkLst>
          <pc:docMk/>
          <pc:sldMk cId="4121264395" sldId="261"/>
        </pc:sldMkLst>
        <pc:spChg chg="mod">
          <ac:chgData name="久瑠美 土井" userId="9e67ba71-c777-4f6e-8a28-c17952988ac7" providerId="ADAL" clId="{9C54D8D2-88A0-422D-866D-46A35B78DA36}" dt="2023-01-23T06:40:51.475" v="140" actId="20577"/>
          <ac:spMkLst>
            <pc:docMk/>
            <pc:sldMk cId="4121264395" sldId="261"/>
            <ac:spMk id="2" creationId="{8FB990B6-6B82-CBE4-738D-426BA244FFA1}"/>
          </ac:spMkLst>
        </pc:spChg>
        <pc:picChg chg="add mod modCrop">
          <ac:chgData name="久瑠美 土井" userId="9e67ba71-c777-4f6e-8a28-c17952988ac7" providerId="ADAL" clId="{9C54D8D2-88A0-422D-866D-46A35B78DA36}" dt="2023-01-23T06:41:06.630" v="146" actId="14100"/>
          <ac:picMkLst>
            <pc:docMk/>
            <pc:sldMk cId="4121264395" sldId="261"/>
            <ac:picMk id="4" creationId="{CB31125D-4621-A516-B870-6DB38814FE8A}"/>
          </ac:picMkLst>
        </pc:picChg>
        <pc:picChg chg="add mod">
          <ac:chgData name="久瑠美 土井" userId="9e67ba71-c777-4f6e-8a28-c17952988ac7" providerId="ADAL" clId="{9C54D8D2-88A0-422D-866D-46A35B78DA36}" dt="2023-01-23T06:41:08.416" v="147" actId="1076"/>
          <ac:picMkLst>
            <pc:docMk/>
            <pc:sldMk cId="4121264395" sldId="261"/>
            <ac:picMk id="6" creationId="{551670D4-4C04-188A-2883-7F9B3254AFFE}"/>
          </ac:picMkLst>
        </pc:picChg>
      </pc:sldChg>
      <pc:sldChg chg="addSp delSp modSp new mod">
        <pc:chgData name="久瑠美 土井" userId="9e67ba71-c777-4f6e-8a28-c17952988ac7" providerId="ADAL" clId="{9C54D8D2-88A0-422D-866D-46A35B78DA36}" dt="2023-01-23T06:42:49.369" v="175" actId="22"/>
        <pc:sldMkLst>
          <pc:docMk/>
          <pc:sldMk cId="3176073303" sldId="262"/>
        </pc:sldMkLst>
        <pc:spChg chg="mod">
          <ac:chgData name="久瑠美 土井" userId="9e67ba71-c777-4f6e-8a28-c17952988ac7" providerId="ADAL" clId="{9C54D8D2-88A0-422D-866D-46A35B78DA36}" dt="2023-01-23T06:41:54.657" v="164" actId="20577"/>
          <ac:spMkLst>
            <pc:docMk/>
            <pc:sldMk cId="3176073303" sldId="262"/>
            <ac:spMk id="2" creationId="{DF1DD0AB-18D9-0D7A-BF7A-E454D4892F6F}"/>
          </ac:spMkLst>
        </pc:spChg>
        <pc:spChg chg="add del">
          <ac:chgData name="久瑠美 土井" userId="9e67ba71-c777-4f6e-8a28-c17952988ac7" providerId="ADAL" clId="{9C54D8D2-88A0-422D-866D-46A35B78DA36}" dt="2023-01-23T06:42:49.369" v="175" actId="22"/>
          <ac:spMkLst>
            <pc:docMk/>
            <pc:sldMk cId="3176073303" sldId="262"/>
            <ac:spMk id="8" creationId="{FFB45A58-9980-BF9E-A512-9F7DF61BBA7C}"/>
          </ac:spMkLst>
        </pc:spChg>
        <pc:picChg chg="add mod">
          <ac:chgData name="久瑠美 土井" userId="9e67ba71-c777-4f6e-8a28-c17952988ac7" providerId="ADAL" clId="{9C54D8D2-88A0-422D-866D-46A35B78DA36}" dt="2023-01-23T06:41:46.313" v="152" actId="1076"/>
          <ac:picMkLst>
            <pc:docMk/>
            <pc:sldMk cId="3176073303" sldId="262"/>
            <ac:picMk id="4" creationId="{E1F2E65A-2B85-E6B7-84E2-FC3AF13ED2E0}"/>
          </ac:picMkLst>
        </pc:picChg>
        <pc:picChg chg="add mod modCrop">
          <ac:chgData name="久瑠美 土井" userId="9e67ba71-c777-4f6e-8a28-c17952988ac7" providerId="ADAL" clId="{9C54D8D2-88A0-422D-866D-46A35B78DA36}" dt="2023-01-23T06:42:16.775" v="173" actId="14100"/>
          <ac:picMkLst>
            <pc:docMk/>
            <pc:sldMk cId="3176073303" sldId="262"/>
            <ac:picMk id="6" creationId="{79F74D39-9593-E699-1E0A-35130C4B2C25}"/>
          </ac:picMkLst>
        </pc:picChg>
      </pc:sldChg>
      <pc:sldChg chg="addSp modSp new mod">
        <pc:chgData name="久瑠美 土井" userId="9e67ba71-c777-4f6e-8a28-c17952988ac7" providerId="ADAL" clId="{9C54D8D2-88A0-422D-866D-46A35B78DA36}" dt="2023-01-23T07:44:42.868" v="557"/>
        <pc:sldMkLst>
          <pc:docMk/>
          <pc:sldMk cId="2620307937" sldId="263"/>
        </pc:sldMkLst>
        <pc:spChg chg="mod">
          <ac:chgData name="久瑠美 土井" userId="9e67ba71-c777-4f6e-8a28-c17952988ac7" providerId="ADAL" clId="{9C54D8D2-88A0-422D-866D-46A35B78DA36}" dt="2023-01-23T07:44:42.868" v="557"/>
          <ac:spMkLst>
            <pc:docMk/>
            <pc:sldMk cId="2620307937" sldId="263"/>
            <ac:spMk id="2" creationId="{C0255238-8BFD-5C08-AF65-4AF9EE00AB95}"/>
          </ac:spMkLst>
        </pc:spChg>
        <pc:picChg chg="add mod modCrop">
          <ac:chgData name="久瑠美 土井" userId="9e67ba71-c777-4f6e-8a28-c17952988ac7" providerId="ADAL" clId="{9C54D8D2-88A0-422D-866D-46A35B78DA36}" dt="2023-01-23T07:21:55.527" v="534" actId="14100"/>
          <ac:picMkLst>
            <pc:docMk/>
            <pc:sldMk cId="2620307937" sldId="263"/>
            <ac:picMk id="4" creationId="{B580F1E5-ADE3-A3CE-16FF-7A20C3D589E0}"/>
          </ac:picMkLst>
        </pc:picChg>
      </pc:sldChg>
      <pc:sldChg chg="addSp modSp new mod ord">
        <pc:chgData name="久瑠美 土井" userId="9e67ba71-c777-4f6e-8a28-c17952988ac7" providerId="ADAL" clId="{9C54D8D2-88A0-422D-866D-46A35B78DA36}" dt="2023-01-23T07:46:57.379" v="642"/>
        <pc:sldMkLst>
          <pc:docMk/>
          <pc:sldMk cId="1318948881" sldId="264"/>
        </pc:sldMkLst>
        <pc:spChg chg="mod">
          <ac:chgData name="久瑠美 土井" userId="9e67ba71-c777-4f6e-8a28-c17952988ac7" providerId="ADAL" clId="{9C54D8D2-88A0-422D-866D-46A35B78DA36}" dt="2023-01-23T07:44:35.234" v="556" actId="20577"/>
          <ac:spMkLst>
            <pc:docMk/>
            <pc:sldMk cId="1318948881" sldId="264"/>
            <ac:spMk id="2" creationId="{51FFCB30-97F3-F1E0-D198-1572A20A3297}"/>
          </ac:spMkLst>
        </pc:spChg>
        <pc:picChg chg="add mod modCrop">
          <ac:chgData name="久瑠美 土井" userId="9e67ba71-c777-4f6e-8a28-c17952988ac7" providerId="ADAL" clId="{9C54D8D2-88A0-422D-866D-46A35B78DA36}" dt="2023-01-23T07:21:50.465" v="532" actId="14100"/>
          <ac:picMkLst>
            <pc:docMk/>
            <pc:sldMk cId="1318948881" sldId="264"/>
            <ac:picMk id="4" creationId="{2A1BE52C-B7B1-2684-DA26-4B07908A995B}"/>
          </ac:picMkLst>
        </pc:picChg>
      </pc:sldChg>
      <pc:sldChg chg="addSp modSp new mod">
        <pc:chgData name="久瑠美 土井" userId="9e67ba71-c777-4f6e-8a28-c17952988ac7" providerId="ADAL" clId="{9C54D8D2-88A0-422D-866D-46A35B78DA36}" dt="2023-01-23T06:45:41.391" v="311" actId="20577"/>
        <pc:sldMkLst>
          <pc:docMk/>
          <pc:sldMk cId="3435693530" sldId="265"/>
        </pc:sldMkLst>
        <pc:spChg chg="mod">
          <ac:chgData name="久瑠美 土井" userId="9e67ba71-c777-4f6e-8a28-c17952988ac7" providerId="ADAL" clId="{9C54D8D2-88A0-422D-866D-46A35B78DA36}" dt="2023-01-23T06:45:41.391" v="311" actId="20577"/>
          <ac:spMkLst>
            <pc:docMk/>
            <pc:sldMk cId="3435693530" sldId="265"/>
            <ac:spMk id="2" creationId="{F21BA5DF-D3A8-D54B-1FDE-7BAA8F9E36A9}"/>
          </ac:spMkLst>
        </pc:spChg>
        <pc:picChg chg="add mod">
          <ac:chgData name="久瑠美 土井" userId="9e67ba71-c777-4f6e-8a28-c17952988ac7" providerId="ADAL" clId="{9C54D8D2-88A0-422D-866D-46A35B78DA36}" dt="2023-01-23T06:45:22.809" v="260" actId="14100"/>
          <ac:picMkLst>
            <pc:docMk/>
            <pc:sldMk cId="3435693530" sldId="265"/>
            <ac:picMk id="4" creationId="{71670CB8-70A9-8441-0C19-68DD2753A2CD}"/>
          </ac:picMkLst>
        </pc:picChg>
      </pc:sldChg>
      <pc:sldChg chg="addSp modSp new mod">
        <pc:chgData name="久瑠美 土井" userId="9e67ba71-c777-4f6e-8a28-c17952988ac7" providerId="ADAL" clId="{9C54D8D2-88A0-422D-866D-46A35B78DA36}" dt="2023-01-23T06:46:27.537" v="378" actId="20577"/>
        <pc:sldMkLst>
          <pc:docMk/>
          <pc:sldMk cId="2741494199" sldId="266"/>
        </pc:sldMkLst>
        <pc:spChg chg="mod">
          <ac:chgData name="久瑠美 土井" userId="9e67ba71-c777-4f6e-8a28-c17952988ac7" providerId="ADAL" clId="{9C54D8D2-88A0-422D-866D-46A35B78DA36}" dt="2023-01-23T06:46:27.537" v="378" actId="20577"/>
          <ac:spMkLst>
            <pc:docMk/>
            <pc:sldMk cId="2741494199" sldId="266"/>
            <ac:spMk id="2" creationId="{262E1542-E761-9AEF-FA31-68DE08C2D774}"/>
          </ac:spMkLst>
        </pc:spChg>
        <pc:picChg chg="add mod modCrop">
          <ac:chgData name="久瑠美 土井" userId="9e67ba71-c777-4f6e-8a28-c17952988ac7" providerId="ADAL" clId="{9C54D8D2-88A0-422D-866D-46A35B78DA36}" dt="2023-01-23T06:46:11.767" v="325" actId="1076"/>
          <ac:picMkLst>
            <pc:docMk/>
            <pc:sldMk cId="2741494199" sldId="266"/>
            <ac:picMk id="4" creationId="{8144B183-C38F-BCAD-F6FC-9E8C7F1E164A}"/>
          </ac:picMkLst>
        </pc:picChg>
      </pc:sldChg>
      <pc:sldChg chg="addSp delSp modSp new mod modNotesTx">
        <pc:chgData name="久瑠美 土井" userId="9e67ba71-c777-4f6e-8a28-c17952988ac7" providerId="ADAL" clId="{9C54D8D2-88A0-422D-866D-46A35B78DA36}" dt="2023-01-23T08:17:12.357" v="1478" actId="20577"/>
        <pc:sldMkLst>
          <pc:docMk/>
          <pc:sldMk cId="1091559959" sldId="267"/>
        </pc:sldMkLst>
        <pc:spChg chg="mod">
          <ac:chgData name="久瑠美 土井" userId="9e67ba71-c777-4f6e-8a28-c17952988ac7" providerId="ADAL" clId="{9C54D8D2-88A0-422D-866D-46A35B78DA36}" dt="2023-01-23T06:48:26.776" v="413" actId="20577"/>
          <ac:spMkLst>
            <pc:docMk/>
            <pc:sldMk cId="1091559959" sldId="267"/>
            <ac:spMk id="2" creationId="{32F2E219-13D2-675D-7410-18F1D3836734}"/>
          </ac:spMkLst>
        </pc:spChg>
        <pc:picChg chg="add del mod modCrop">
          <ac:chgData name="久瑠美 土井" userId="9e67ba71-c777-4f6e-8a28-c17952988ac7" providerId="ADAL" clId="{9C54D8D2-88A0-422D-866D-46A35B78DA36}" dt="2023-01-23T06:48:51.102" v="421" actId="478"/>
          <ac:picMkLst>
            <pc:docMk/>
            <pc:sldMk cId="1091559959" sldId="267"/>
            <ac:picMk id="4" creationId="{1B3A801C-6ACF-2763-573C-27EAB44B8F0C}"/>
          </ac:picMkLst>
        </pc:picChg>
        <pc:picChg chg="add mod modCrop">
          <ac:chgData name="久瑠美 土井" userId="9e67ba71-c777-4f6e-8a28-c17952988ac7" providerId="ADAL" clId="{9C54D8D2-88A0-422D-866D-46A35B78DA36}" dt="2023-01-23T06:49:09.968" v="431" actId="1076"/>
          <ac:picMkLst>
            <pc:docMk/>
            <pc:sldMk cId="1091559959" sldId="267"/>
            <ac:picMk id="6" creationId="{74B8D514-3963-8060-26D2-ADFF7352A391}"/>
          </ac:picMkLst>
        </pc:picChg>
      </pc:sldChg>
      <pc:sldChg chg="addSp delSp modSp new mod">
        <pc:chgData name="久瑠美 土井" userId="9e67ba71-c777-4f6e-8a28-c17952988ac7" providerId="ADAL" clId="{9C54D8D2-88A0-422D-866D-46A35B78DA36}" dt="2023-01-23T06:49:31.997" v="443" actId="14100"/>
        <pc:sldMkLst>
          <pc:docMk/>
          <pc:sldMk cId="1307553599" sldId="268"/>
        </pc:sldMkLst>
        <pc:picChg chg="add del mod modCrop">
          <ac:chgData name="久瑠美 土井" userId="9e67ba71-c777-4f6e-8a28-c17952988ac7" providerId="ADAL" clId="{9C54D8D2-88A0-422D-866D-46A35B78DA36}" dt="2023-01-23T06:48:49.592" v="420" actId="478"/>
          <ac:picMkLst>
            <pc:docMk/>
            <pc:sldMk cId="1307553599" sldId="268"/>
            <ac:picMk id="4" creationId="{FA5EF4E6-DDA1-C103-B2B9-060EF7C9A4C5}"/>
          </ac:picMkLst>
        </pc:picChg>
        <pc:picChg chg="add mod modCrop">
          <ac:chgData name="久瑠美 土井" userId="9e67ba71-c777-4f6e-8a28-c17952988ac7" providerId="ADAL" clId="{9C54D8D2-88A0-422D-866D-46A35B78DA36}" dt="2023-01-23T06:49:31.997" v="443" actId="14100"/>
          <ac:picMkLst>
            <pc:docMk/>
            <pc:sldMk cId="1307553599" sldId="268"/>
            <ac:picMk id="6" creationId="{A9D90DF9-48B2-9BD7-F68B-E22DCCB7A591}"/>
          </ac:picMkLst>
        </pc:picChg>
      </pc:sldChg>
      <pc:sldChg chg="addSp modSp new mod">
        <pc:chgData name="久瑠美 土井" userId="9e67ba71-c777-4f6e-8a28-c17952988ac7" providerId="ADAL" clId="{9C54D8D2-88A0-422D-866D-46A35B78DA36}" dt="2023-01-23T06:50:24.189" v="485" actId="20577"/>
        <pc:sldMkLst>
          <pc:docMk/>
          <pc:sldMk cId="3755109149" sldId="269"/>
        </pc:sldMkLst>
        <pc:spChg chg="mod">
          <ac:chgData name="久瑠美 土井" userId="9e67ba71-c777-4f6e-8a28-c17952988ac7" providerId="ADAL" clId="{9C54D8D2-88A0-422D-866D-46A35B78DA36}" dt="2023-01-23T06:50:24.189" v="485" actId="20577"/>
          <ac:spMkLst>
            <pc:docMk/>
            <pc:sldMk cId="3755109149" sldId="269"/>
            <ac:spMk id="2" creationId="{C178BF54-8873-EE14-D681-45F582EE51E0}"/>
          </ac:spMkLst>
        </pc:spChg>
        <pc:picChg chg="add mod">
          <ac:chgData name="久瑠美 土井" userId="9e67ba71-c777-4f6e-8a28-c17952988ac7" providerId="ADAL" clId="{9C54D8D2-88A0-422D-866D-46A35B78DA36}" dt="2023-01-23T06:50:10.235" v="451" actId="1076"/>
          <ac:picMkLst>
            <pc:docMk/>
            <pc:sldMk cId="3755109149" sldId="269"/>
            <ac:picMk id="4" creationId="{C45C8024-2247-BBB0-6025-8BBFFB65DB4E}"/>
          </ac:picMkLst>
        </pc:picChg>
      </pc:sldChg>
      <pc:sldChg chg="addSp modSp new mod">
        <pc:chgData name="久瑠美 土井" userId="9e67ba71-c777-4f6e-8a28-c17952988ac7" providerId="ADAL" clId="{9C54D8D2-88A0-422D-866D-46A35B78DA36}" dt="2023-01-23T06:51:16.256" v="530" actId="20577"/>
        <pc:sldMkLst>
          <pc:docMk/>
          <pc:sldMk cId="3479727403" sldId="270"/>
        </pc:sldMkLst>
        <pc:spChg chg="mod">
          <ac:chgData name="久瑠美 土井" userId="9e67ba71-c777-4f6e-8a28-c17952988ac7" providerId="ADAL" clId="{9C54D8D2-88A0-422D-866D-46A35B78DA36}" dt="2023-01-23T06:51:16.256" v="530" actId="20577"/>
          <ac:spMkLst>
            <pc:docMk/>
            <pc:sldMk cId="3479727403" sldId="270"/>
            <ac:spMk id="2" creationId="{1FB58D2D-9781-CD67-01E4-73A16151BE88}"/>
          </ac:spMkLst>
        </pc:spChg>
        <pc:picChg chg="add mod">
          <ac:chgData name="久瑠美 土井" userId="9e67ba71-c777-4f6e-8a28-c17952988ac7" providerId="ADAL" clId="{9C54D8D2-88A0-422D-866D-46A35B78DA36}" dt="2023-01-23T06:51:04.053" v="493" actId="1076"/>
          <ac:picMkLst>
            <pc:docMk/>
            <pc:sldMk cId="3479727403" sldId="270"/>
            <ac:picMk id="4" creationId="{2A934E0C-0AF2-68F3-8BEB-321164AAC21F}"/>
          </ac:picMkLst>
        </pc:picChg>
      </pc:sldChg>
      <pc:sldChg chg="addSp modSp new mod modNotesTx">
        <pc:chgData name="久瑠美 土井" userId="9e67ba71-c777-4f6e-8a28-c17952988ac7" providerId="ADAL" clId="{9C54D8D2-88A0-422D-866D-46A35B78DA36}" dt="2023-01-23T08:13:44.206" v="1352" actId="20577"/>
        <pc:sldMkLst>
          <pc:docMk/>
          <pc:sldMk cId="61753257" sldId="271"/>
        </pc:sldMkLst>
        <pc:spChg chg="mod">
          <ac:chgData name="久瑠美 土井" userId="9e67ba71-c777-4f6e-8a28-c17952988ac7" providerId="ADAL" clId="{9C54D8D2-88A0-422D-866D-46A35B78DA36}" dt="2023-01-23T08:04:04.044" v="644" actId="20577"/>
          <ac:spMkLst>
            <pc:docMk/>
            <pc:sldMk cId="61753257" sldId="271"/>
            <ac:spMk id="2" creationId="{4EE33152-AAF0-76E5-0125-B614967427CF}"/>
          </ac:spMkLst>
        </pc:spChg>
        <pc:picChg chg="add mod modCrop">
          <ac:chgData name="久瑠美 土井" userId="9e67ba71-c777-4f6e-8a28-c17952988ac7" providerId="ADAL" clId="{9C54D8D2-88A0-422D-866D-46A35B78DA36}" dt="2023-01-23T07:46:46.952" v="640" actId="14100"/>
          <ac:picMkLst>
            <pc:docMk/>
            <pc:sldMk cId="61753257" sldId="271"/>
            <ac:picMk id="4" creationId="{791AD549-FAB2-36E3-306E-ED6762ED8CCD}"/>
          </ac:picMkLst>
        </pc:picChg>
      </pc:sldChg>
      <pc:sldChg chg="addSp modSp add mod ord">
        <pc:chgData name="久瑠美 土井" userId="9e67ba71-c777-4f6e-8a28-c17952988ac7" providerId="ADAL" clId="{9C54D8D2-88A0-422D-866D-46A35B78DA36}" dt="2023-01-23T08:03:59.518" v="643" actId="20577"/>
        <pc:sldMkLst>
          <pc:docMk/>
          <pc:sldMk cId="4163133647" sldId="272"/>
        </pc:sldMkLst>
        <pc:spChg chg="mod">
          <ac:chgData name="久瑠美 土井" userId="9e67ba71-c777-4f6e-8a28-c17952988ac7" providerId="ADAL" clId="{9C54D8D2-88A0-422D-866D-46A35B78DA36}" dt="2023-01-23T08:03:59.518" v="643" actId="20577"/>
          <ac:spMkLst>
            <pc:docMk/>
            <pc:sldMk cId="4163133647" sldId="272"/>
            <ac:spMk id="2" creationId="{4EE33152-AAF0-76E5-0125-B614967427CF}"/>
          </ac:spMkLst>
        </pc:spChg>
        <pc:picChg chg="add mod modCrop">
          <ac:chgData name="久瑠美 土井" userId="9e67ba71-c777-4f6e-8a28-c17952988ac7" providerId="ADAL" clId="{9C54D8D2-88A0-422D-866D-46A35B78DA36}" dt="2023-01-23T07:46:19.759" v="629" actId="14100"/>
          <ac:picMkLst>
            <pc:docMk/>
            <pc:sldMk cId="4163133647" sldId="272"/>
            <ac:picMk id="4" creationId="{353A16A3-3979-9DB7-0F67-B25652CC6B76}"/>
          </ac:picMkLst>
        </pc:picChg>
      </pc:sldChg>
      <pc:sldChg chg="new del">
        <pc:chgData name="久瑠美 土井" userId="9e67ba71-c777-4f6e-8a28-c17952988ac7" providerId="ADAL" clId="{9C54D8D2-88A0-422D-866D-46A35B78DA36}" dt="2023-01-23T08:16:52.033" v="1387" actId="680"/>
        <pc:sldMkLst>
          <pc:docMk/>
          <pc:sldMk cId="680673710"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9D289-E976-4BAF-969F-BA44B74636A7}" type="datetimeFigureOut">
              <a:rPr kumimoji="1" lang="ja-JP" altLang="en-US" smtClean="0"/>
              <a:t>2023/1/23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636913-5D03-4E44-90FF-3FF7D6839C91}" type="slidenum">
              <a:rPr kumimoji="1" lang="ja-JP" altLang="en-US" smtClean="0"/>
              <a:t>‹#›</a:t>
            </a:fld>
            <a:endParaRPr kumimoji="1" lang="ja-JP" altLang="en-US"/>
          </a:p>
        </p:txBody>
      </p:sp>
    </p:spTree>
    <p:extLst>
      <p:ext uri="{BB962C8B-B14F-4D97-AF65-F5344CB8AC3E}">
        <p14:creationId xmlns:p14="http://schemas.microsoft.com/office/powerpoint/2010/main" val="17506540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A636913-5D03-4E44-90FF-3FF7D6839C91}" type="slidenum">
              <a:rPr kumimoji="1" lang="ja-JP" altLang="en-US" smtClean="0"/>
              <a:t>10</a:t>
            </a:fld>
            <a:endParaRPr kumimoji="1" lang="ja-JP" altLang="en-US"/>
          </a:p>
        </p:txBody>
      </p:sp>
    </p:spTree>
    <p:extLst>
      <p:ext uri="{BB962C8B-B14F-4D97-AF65-F5344CB8AC3E}">
        <p14:creationId xmlns:p14="http://schemas.microsoft.com/office/powerpoint/2010/main" val="58316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Ar</a:t>
            </a:r>
            <a:r>
              <a:rPr kumimoji="1" lang="ja-JP" altLang="en-US" dirty="0"/>
              <a:t>ではプルモードのプラズモイドが出ないのはなぜか？：質量依存性</a:t>
            </a:r>
            <a:endParaRPr kumimoji="1" lang="en-US" altLang="ja-JP" dirty="0"/>
          </a:p>
          <a:p>
            <a:r>
              <a:rPr kumimoji="1" lang="ja-JP" altLang="en-US" dirty="0"/>
              <a:t>磁気面をつくるのは電子</a:t>
            </a:r>
            <a:endParaRPr kumimoji="1" lang="en-US" altLang="ja-JP" dirty="0"/>
          </a:p>
          <a:p>
            <a:r>
              <a:rPr kumimoji="1" lang="ja-JP" altLang="en-US" dirty="0"/>
              <a:t>イオンは基本的には</a:t>
            </a:r>
            <a:r>
              <a:rPr kumimoji="1" lang="en-US" altLang="ja-JP" dirty="0"/>
              <a:t>magnetize</a:t>
            </a:r>
            <a:r>
              <a:rPr kumimoji="1" lang="ja-JP" altLang="en-US" dirty="0"/>
              <a:t>しながら動くが，質量によって異なり，質量が重いほど磁気面とは動かない</a:t>
            </a:r>
            <a:endParaRPr kumimoji="1" lang="en-US" altLang="ja-JP" dirty="0"/>
          </a:p>
          <a:p>
            <a:r>
              <a:rPr kumimoji="1" lang="en-US" altLang="ja-JP" dirty="0"/>
              <a:t>H</a:t>
            </a:r>
            <a:r>
              <a:rPr kumimoji="1" lang="ja-JP" altLang="en-US" dirty="0"/>
              <a:t>の場合はプルモードのプラズモイドにプラズマがきちんと付いていくが，</a:t>
            </a:r>
            <a:r>
              <a:rPr kumimoji="1" lang="en-US" altLang="ja-JP" dirty="0" err="1"/>
              <a:t>Ar</a:t>
            </a:r>
            <a:r>
              <a:rPr kumimoji="1" lang="ja-JP" altLang="en-US" dirty="0"/>
              <a:t>の場合はプラズマがついていかないのでプラズモイドができにくいのではないか．</a:t>
            </a:r>
            <a:endParaRPr kumimoji="1" lang="en-US" altLang="ja-JP" dirty="0"/>
          </a:p>
          <a:p>
            <a:r>
              <a:rPr kumimoji="1" lang="ja-JP" altLang="en-US" dirty="0"/>
              <a:t>→何か計算して議論できると良い</a:t>
            </a:r>
            <a:endParaRPr kumimoji="1" lang="en-US" altLang="ja-JP" dirty="0"/>
          </a:p>
          <a:p>
            <a:endParaRPr kumimoji="1" lang="en-US" altLang="ja-JP" dirty="0"/>
          </a:p>
          <a:p>
            <a:r>
              <a:rPr kumimoji="1" lang="en-US" altLang="ja-JP" dirty="0"/>
              <a:t>n0</a:t>
            </a:r>
            <a:r>
              <a:rPr kumimoji="1" lang="ja-JP" altLang="en-US" dirty="0"/>
              <a:t>のモード不安定性</a:t>
            </a:r>
            <a:endParaRPr kumimoji="1" lang="en-US" altLang="ja-JP" dirty="0"/>
          </a:p>
          <a:p>
            <a:r>
              <a:rPr kumimoji="1" lang="ja-JP" altLang="en-US" dirty="0"/>
              <a:t>太陽コロナからの放出と関係ある？</a:t>
            </a:r>
            <a:endParaRPr kumimoji="1" lang="en-US" altLang="ja-JP" dirty="0"/>
          </a:p>
        </p:txBody>
      </p:sp>
      <p:sp>
        <p:nvSpPr>
          <p:cNvPr id="4" name="スライド番号プレースホルダー 3"/>
          <p:cNvSpPr>
            <a:spLocks noGrp="1"/>
          </p:cNvSpPr>
          <p:nvPr>
            <p:ph type="sldNum" sz="quarter" idx="5"/>
          </p:nvPr>
        </p:nvSpPr>
        <p:spPr/>
        <p:txBody>
          <a:bodyPr/>
          <a:lstStyle/>
          <a:p>
            <a:fld id="{7A636913-5D03-4E44-90FF-3FF7D6839C91}" type="slidenum">
              <a:rPr kumimoji="1" lang="ja-JP" altLang="en-US" smtClean="0"/>
              <a:t>13</a:t>
            </a:fld>
            <a:endParaRPr kumimoji="1" lang="ja-JP" altLang="en-US"/>
          </a:p>
        </p:txBody>
      </p:sp>
    </p:spTree>
    <p:extLst>
      <p:ext uri="{BB962C8B-B14F-4D97-AF65-F5344CB8AC3E}">
        <p14:creationId xmlns:p14="http://schemas.microsoft.com/office/powerpoint/2010/main" val="7262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スパイクを除いてスムージング→前の信号よりも</a:t>
            </a:r>
            <a:r>
              <a:rPr kumimoji="1" lang="en-US" altLang="ja-JP" dirty="0"/>
              <a:t>20%</a:t>
            </a:r>
            <a:r>
              <a:rPr kumimoji="1" lang="ja-JP" altLang="en-US" dirty="0"/>
              <a:t>程度大きいと線形補完など</a:t>
            </a:r>
          </a:p>
        </p:txBody>
      </p:sp>
      <p:sp>
        <p:nvSpPr>
          <p:cNvPr id="4" name="スライド番号プレースホルダー 3"/>
          <p:cNvSpPr>
            <a:spLocks noGrp="1"/>
          </p:cNvSpPr>
          <p:nvPr>
            <p:ph type="sldNum" sz="quarter" idx="5"/>
          </p:nvPr>
        </p:nvSpPr>
        <p:spPr/>
        <p:txBody>
          <a:bodyPr/>
          <a:lstStyle/>
          <a:p>
            <a:fld id="{7A636913-5D03-4E44-90FF-3FF7D6839C91}" type="slidenum">
              <a:rPr kumimoji="1" lang="ja-JP" altLang="en-US" smtClean="0"/>
              <a:t>16</a:t>
            </a:fld>
            <a:endParaRPr kumimoji="1" lang="ja-JP" altLang="en-US"/>
          </a:p>
        </p:txBody>
      </p:sp>
    </p:spTree>
    <p:extLst>
      <p:ext uri="{BB962C8B-B14F-4D97-AF65-F5344CB8AC3E}">
        <p14:creationId xmlns:p14="http://schemas.microsoft.com/office/powerpoint/2010/main" val="3833968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332698" y="1520792"/>
            <a:ext cx="9526604" cy="3375900"/>
          </a:xfrm>
          <a:noFill/>
          <a:ln w="38100">
            <a:noFill/>
          </a:ln>
        </p:spPr>
        <p:txBody>
          <a:bodyPr lIns="274320" rIns="274320" anchor="ctr" anchorCtr="1">
            <a:noAutofit/>
          </a:bodyPr>
          <a:lstStyle>
            <a:lvl1pPr algn="l">
              <a:lnSpc>
                <a:spcPct val="100000"/>
              </a:lnSpc>
              <a:defRPr sz="3300" b="1">
                <a:solidFill>
                  <a:schemeClr val="tx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332697" y="705050"/>
            <a:ext cx="9526603" cy="815742"/>
          </a:xfrm>
          <a:noFill/>
        </p:spPr>
        <p:txBody>
          <a:bodyPr anchor="ctr">
            <a:normAutofit/>
          </a:bodyPr>
          <a:lstStyle>
            <a:lvl1pPr marL="0" indent="0" algn="l">
              <a:buNone/>
              <a:defRPr sz="2400" b="1">
                <a:solidFill>
                  <a:schemeClr val="tx1">
                    <a:lumMod val="75000"/>
                    <a:lumOff val="25000"/>
                  </a:schemeClr>
                </a:solidFill>
                <a:latin typeface="+mj-ea"/>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8" name="Footer Placeholder 7"/>
          <p:cNvSpPr>
            <a:spLocks noGrp="1"/>
          </p:cNvSpPr>
          <p:nvPr>
            <p:ph type="ftr" sz="quarter" idx="11"/>
          </p:nvPr>
        </p:nvSpPr>
        <p:spPr/>
        <p:txBody>
          <a:bodyPr/>
          <a:lstStyle/>
          <a:p>
            <a:endParaRPr kumimoji="1" lang="ja-JP" altLang="en-US"/>
          </a:p>
        </p:txBody>
      </p:sp>
      <p:sp>
        <p:nvSpPr>
          <p:cNvPr id="12" name="正方形/長方形 11">
            <a:extLst>
              <a:ext uri="{FF2B5EF4-FFF2-40B4-BE49-F238E27FC236}">
                <a16:creationId xmlns:a16="http://schemas.microsoft.com/office/drawing/2014/main" id="{E1932627-5036-CAEF-336D-89EB31E34D85}"/>
              </a:ext>
            </a:extLst>
          </p:cNvPr>
          <p:cNvSpPr/>
          <p:nvPr/>
        </p:nvSpPr>
        <p:spPr>
          <a:xfrm>
            <a:off x="0" y="2"/>
            <a:ext cx="12192000" cy="82777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64078610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Footer Placeholder 4"/>
          <p:cNvSpPr>
            <a:spLocks noGrp="1"/>
          </p:cNvSpPr>
          <p:nvPr>
            <p:ph type="ftr" sz="quarter" idx="11"/>
          </p:nvPr>
        </p:nvSpPr>
        <p:spPr/>
        <p:txBody>
          <a:bodyPr/>
          <a:lstStyle/>
          <a:p>
            <a:endParaRPr kumimoji="1" lang="ja-JP" altLang="en-US"/>
          </a:p>
        </p:txBody>
      </p:sp>
      <p:sp>
        <p:nvSpPr>
          <p:cNvPr id="8" name="テキスト プレースホルダー 4">
            <a:extLst>
              <a:ext uri="{FF2B5EF4-FFF2-40B4-BE49-F238E27FC236}">
                <a16:creationId xmlns:a16="http://schemas.microsoft.com/office/drawing/2014/main" id="{046D3EE8-B1F5-C5EA-6CF7-59FF116340CB}"/>
              </a:ext>
            </a:extLst>
          </p:cNvPr>
          <p:cNvSpPr>
            <a:spLocks noGrp="1"/>
          </p:cNvSpPr>
          <p:nvPr>
            <p:ph type="body" sz="quarter" idx="12" hasCustomPrompt="1"/>
          </p:nvPr>
        </p:nvSpPr>
        <p:spPr>
          <a:xfrm>
            <a:off x="444441" y="5232216"/>
            <a:ext cx="11349987" cy="1188720"/>
          </a:xfrm>
          <a:solidFill>
            <a:schemeClr val="bg1"/>
          </a:solidFill>
          <a:ln w="28575">
            <a:solidFill>
              <a:schemeClr val="tx1">
                <a:lumMod val="85000"/>
                <a:lumOff val="15000"/>
              </a:schemeClr>
            </a:solidFill>
          </a:ln>
        </p:spPr>
        <p:txBody>
          <a:bodyPr anchor="ctr">
            <a:normAutofit/>
          </a:bodyPr>
          <a:lstStyle>
            <a:lvl1pPr marL="0" indent="0" algn="ctr">
              <a:buNone/>
              <a:defRPr sz="2100"/>
            </a:lvl1pPr>
            <a:lvl2pPr marL="171450" indent="0">
              <a:buNone/>
              <a:defRPr/>
            </a:lvl2pPr>
            <a:lvl3pPr marL="342900" indent="0">
              <a:buNone/>
              <a:defRPr/>
            </a:lvl3pPr>
            <a:lvl4pPr marL="514350" indent="0">
              <a:buNone/>
              <a:defRPr/>
            </a:lvl4pPr>
            <a:lvl5pPr marL="685800" indent="0">
              <a:buNone/>
              <a:defRPr/>
            </a:lvl5pPr>
          </a:lstStyle>
          <a:p>
            <a:pPr lvl="0"/>
            <a:r>
              <a:rPr kumimoji="1" lang="ja-JP" altLang="en-US" dirty="0"/>
              <a:t>　マスター テキストの書式設定</a:t>
            </a:r>
          </a:p>
        </p:txBody>
      </p:sp>
    </p:spTree>
    <p:extLst>
      <p:ext uri="{BB962C8B-B14F-4D97-AF65-F5344CB8AC3E}">
        <p14:creationId xmlns:p14="http://schemas.microsoft.com/office/powerpoint/2010/main" val="683834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231137" y="937260"/>
            <a:ext cx="6198489" cy="4983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Footer Placeholder 4"/>
          <p:cNvSpPr>
            <a:spLocks noGrp="1"/>
          </p:cNvSpPr>
          <p:nvPr>
            <p:ph type="ftr" sz="quarter" idx="11"/>
          </p:nvPr>
        </p:nvSpPr>
        <p:spPr/>
        <p:txBody>
          <a:bodyPr/>
          <a:lstStyle/>
          <a:p>
            <a:endParaRPr kumimoji="1" lang="ja-JP" altLang="en-US"/>
          </a:p>
        </p:txBody>
      </p:sp>
    </p:spTree>
    <p:extLst>
      <p:ext uri="{BB962C8B-B14F-4D97-AF65-F5344CB8AC3E}">
        <p14:creationId xmlns:p14="http://schemas.microsoft.com/office/powerpoint/2010/main" val="3629437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5A208C4-C66A-635B-FDFD-C687F6DC3CE5}"/>
              </a:ext>
            </a:extLst>
          </p:cNvPr>
          <p:cNvSpPr>
            <a:spLocks noGrp="1"/>
          </p:cNvSpPr>
          <p:nvPr>
            <p:ph type="dt" sz="half" idx="10"/>
          </p:nvPr>
        </p:nvSpPr>
        <p:spPr/>
        <p:txBody>
          <a:bodyPr/>
          <a:lstStyle/>
          <a:p>
            <a:fld id="{B2502C9D-6B5F-4EBC-B2D1-C473232E5B44}" type="datetimeFigureOut">
              <a:rPr kumimoji="1" lang="ja-JP" altLang="en-US" smtClean="0"/>
              <a:t>2023/1/23</a:t>
            </a:fld>
            <a:endParaRPr kumimoji="1" lang="ja-JP" altLang="en-US"/>
          </a:p>
        </p:txBody>
      </p:sp>
      <p:sp>
        <p:nvSpPr>
          <p:cNvPr id="3" name="フッター プレースホルダー 2">
            <a:extLst>
              <a:ext uri="{FF2B5EF4-FFF2-40B4-BE49-F238E27FC236}">
                <a16:creationId xmlns:a16="http://schemas.microsoft.com/office/drawing/2014/main" id="{9275CF5A-AAC0-4FA2-EA1D-53134E27B8F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8108ACC-F4DF-00DB-D79F-3051779B47E8}"/>
              </a:ext>
            </a:extLst>
          </p:cNvPr>
          <p:cNvSpPr>
            <a:spLocks noGrp="1"/>
          </p:cNvSpPr>
          <p:nvPr>
            <p:ph type="sldNum" sz="quarter" idx="12"/>
          </p:nvPr>
        </p:nvSpPr>
        <p:spPr/>
        <p:txBody>
          <a:bodyPr/>
          <a:lstStyle/>
          <a:p>
            <a:fld id="{0DF8FC14-5775-49D5-A455-972EA506861F}" type="slidenum">
              <a:rPr kumimoji="1" lang="ja-JP" altLang="en-US" smtClean="0"/>
              <a:t>‹#›</a:t>
            </a:fld>
            <a:endParaRPr kumimoji="1" lang="ja-JP" altLang="en-US"/>
          </a:p>
        </p:txBody>
      </p:sp>
    </p:spTree>
    <p:extLst>
      <p:ext uri="{BB962C8B-B14F-4D97-AF65-F5344CB8AC3E}">
        <p14:creationId xmlns:p14="http://schemas.microsoft.com/office/powerpoint/2010/main" val="228383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500">
                <a:solidFill>
                  <a:schemeClr val="bg2">
                    <a:lumMod val="25000"/>
                  </a:schemeClr>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50377" y="827775"/>
            <a:ext cx="11357700" cy="438877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Footer Placeholder 7"/>
          <p:cNvSpPr>
            <a:spLocks noGrp="1"/>
          </p:cNvSpPr>
          <p:nvPr>
            <p:ph type="ftr" sz="quarter" idx="11"/>
          </p:nvPr>
        </p:nvSpPr>
        <p:spPr/>
        <p:txBody>
          <a:bodyPr/>
          <a:lstStyle/>
          <a:p>
            <a:endParaRPr kumimoji="1" lang="ja-JP" altLang="en-US"/>
          </a:p>
        </p:txBody>
      </p:sp>
      <p:sp>
        <p:nvSpPr>
          <p:cNvPr id="6" name="正方形/長方形 5">
            <a:extLst>
              <a:ext uri="{FF2B5EF4-FFF2-40B4-BE49-F238E27FC236}">
                <a16:creationId xmlns:a16="http://schemas.microsoft.com/office/drawing/2014/main" id="{F2938CEB-E38F-C7EE-F04F-EC4584839406}"/>
              </a:ext>
            </a:extLst>
          </p:cNvPr>
          <p:cNvSpPr/>
          <p:nvPr/>
        </p:nvSpPr>
        <p:spPr>
          <a:xfrm>
            <a:off x="417151" y="5581289"/>
            <a:ext cx="11357700" cy="1047296"/>
          </a:xfrm>
          <a:prstGeom prst="rect">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5" name="テキスト プレースホルダー 4">
            <a:extLst>
              <a:ext uri="{FF2B5EF4-FFF2-40B4-BE49-F238E27FC236}">
                <a16:creationId xmlns:a16="http://schemas.microsoft.com/office/drawing/2014/main" id="{FD2E1A54-AF1E-CF5F-D2C4-2EDC4B78532E}"/>
              </a:ext>
            </a:extLst>
          </p:cNvPr>
          <p:cNvSpPr>
            <a:spLocks noGrp="1"/>
          </p:cNvSpPr>
          <p:nvPr>
            <p:ph type="body" sz="quarter" idx="12" hasCustomPrompt="1"/>
          </p:nvPr>
        </p:nvSpPr>
        <p:spPr>
          <a:xfrm>
            <a:off x="685801" y="5589144"/>
            <a:ext cx="10824211" cy="1046401"/>
          </a:xfrm>
          <a:noFill/>
          <a:ln w="28575">
            <a:noFill/>
          </a:ln>
        </p:spPr>
        <p:txBody>
          <a:bodyPr anchor="ctr">
            <a:normAutofit/>
          </a:bodyPr>
          <a:lstStyle>
            <a:lvl1pPr marL="0" indent="0" algn="l">
              <a:lnSpc>
                <a:spcPct val="120000"/>
              </a:lnSpc>
              <a:buNone/>
              <a:defRPr sz="1800" b="1" baseline="0">
                <a:solidFill>
                  <a:schemeClr val="bg2">
                    <a:lumMod val="25000"/>
                  </a:schemeClr>
                </a:solidFill>
              </a:defRPr>
            </a:lvl1pPr>
            <a:lvl2pPr marL="171450" indent="0">
              <a:buNone/>
              <a:defRPr/>
            </a:lvl2pPr>
            <a:lvl3pPr marL="342900" indent="0">
              <a:buNone/>
              <a:defRPr/>
            </a:lvl3pPr>
            <a:lvl4pPr marL="514350" indent="0">
              <a:buNone/>
              <a:defRPr/>
            </a:lvl4pPr>
            <a:lvl5pPr marL="685800" indent="0">
              <a:buNone/>
              <a:defRPr/>
            </a:lvl5pPr>
          </a:lstStyle>
          <a:p>
            <a:pPr lvl="0"/>
            <a:r>
              <a:rPr kumimoji="1" lang="ja-JP" altLang="en-US" dirty="0"/>
              <a:t>　マスター テキストの書式設定</a:t>
            </a:r>
          </a:p>
        </p:txBody>
      </p:sp>
      <p:sp>
        <p:nvSpPr>
          <p:cNvPr id="9" name="スライド番号プレースホルダー 12">
            <a:extLst>
              <a:ext uri="{FF2B5EF4-FFF2-40B4-BE49-F238E27FC236}">
                <a16:creationId xmlns:a16="http://schemas.microsoft.com/office/drawing/2014/main" id="{5BE9B325-AA6F-453E-A9D3-F6512E6E57A5}"/>
              </a:ext>
            </a:extLst>
          </p:cNvPr>
          <p:cNvSpPr>
            <a:spLocks noGrp="1"/>
          </p:cNvSpPr>
          <p:nvPr>
            <p:ph type="sldNum" sz="quarter" idx="4"/>
          </p:nvPr>
        </p:nvSpPr>
        <p:spPr>
          <a:xfrm>
            <a:off x="10789921" y="143435"/>
            <a:ext cx="1004508" cy="411370"/>
          </a:xfrm>
          <a:prstGeom prst="rect">
            <a:avLst/>
          </a:prstGeom>
        </p:spPr>
        <p:txBody>
          <a:bodyPr vert="horz" lIns="91440" tIns="45720" rIns="91440" bIns="45720" rtlCol="0" anchor="t"/>
          <a:lstStyle>
            <a:lvl1pPr algn="r">
              <a:defRPr sz="1200">
                <a:solidFill>
                  <a:schemeClr val="bg2">
                    <a:lumMod val="25000"/>
                  </a:schemeClr>
                </a:solidFill>
              </a:defRPr>
            </a:lvl1pPr>
          </a:lstStyle>
          <a:p>
            <a:fld id="{0DF8FC14-5775-49D5-A455-972EA506861F}" type="slidenum">
              <a:rPr kumimoji="1" lang="ja-JP" altLang="en-US" smtClean="0"/>
              <a:t>‹#›</a:t>
            </a:fld>
            <a:endParaRPr kumimoji="1" lang="ja-JP" altLang="en-US"/>
          </a:p>
        </p:txBody>
      </p:sp>
    </p:spTree>
    <p:extLst>
      <p:ext uri="{BB962C8B-B14F-4D97-AF65-F5344CB8AC3E}">
        <p14:creationId xmlns:p14="http://schemas.microsoft.com/office/powerpoint/2010/main" val="1815304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695195" y="4352465"/>
            <a:ext cx="6801612" cy="126508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8" name="Footer Placeholder 7"/>
          <p:cNvSpPr>
            <a:spLocks noGrp="1"/>
          </p:cNvSpPr>
          <p:nvPr>
            <p:ph type="ftr" sz="quarter" idx="11"/>
          </p:nvPr>
        </p:nvSpPr>
        <p:spPr/>
        <p:txBody>
          <a:bodyPr/>
          <a:lstStyle/>
          <a:p>
            <a:endParaRPr kumimoji="1" lang="ja-JP" altLang="en-US"/>
          </a:p>
        </p:txBody>
      </p:sp>
      <p:sp>
        <p:nvSpPr>
          <p:cNvPr id="10" name="正方形/長方形 9">
            <a:extLst>
              <a:ext uri="{FF2B5EF4-FFF2-40B4-BE49-F238E27FC236}">
                <a16:creationId xmlns:a16="http://schemas.microsoft.com/office/drawing/2014/main" id="{209FD6B9-8CD0-A741-AD12-FD6B8DBC44D0}"/>
              </a:ext>
            </a:extLst>
          </p:cNvPr>
          <p:cNvSpPr/>
          <p:nvPr/>
        </p:nvSpPr>
        <p:spPr>
          <a:xfrm>
            <a:off x="0" y="2"/>
            <a:ext cx="12192000" cy="82777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21248651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89862" y="822893"/>
            <a:ext cx="5430436" cy="42540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304928" y="822892"/>
            <a:ext cx="5497211" cy="425407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Footer Placeholder 8"/>
          <p:cNvSpPr>
            <a:spLocks noGrp="1"/>
          </p:cNvSpPr>
          <p:nvPr>
            <p:ph type="ftr" sz="quarter" idx="11"/>
          </p:nvPr>
        </p:nvSpPr>
        <p:spPr/>
        <p:txBody>
          <a:bodyPr/>
          <a:lstStyle/>
          <a:p>
            <a:endParaRPr kumimoji="1" lang="ja-JP" altLang="en-US"/>
          </a:p>
        </p:txBody>
      </p:sp>
      <p:sp>
        <p:nvSpPr>
          <p:cNvPr id="14" name="テキスト プレースホルダー 4">
            <a:extLst>
              <a:ext uri="{FF2B5EF4-FFF2-40B4-BE49-F238E27FC236}">
                <a16:creationId xmlns:a16="http://schemas.microsoft.com/office/drawing/2014/main" id="{6F6B095F-BD92-6FBF-FFC8-2CB57920CCA2}"/>
              </a:ext>
            </a:extLst>
          </p:cNvPr>
          <p:cNvSpPr>
            <a:spLocks noGrp="1"/>
          </p:cNvSpPr>
          <p:nvPr>
            <p:ph type="body" sz="quarter" idx="12" hasCustomPrompt="1"/>
          </p:nvPr>
        </p:nvSpPr>
        <p:spPr>
          <a:xfrm>
            <a:off x="444441" y="5232216"/>
            <a:ext cx="11349987" cy="1188720"/>
          </a:xfrm>
          <a:solidFill>
            <a:schemeClr val="bg1"/>
          </a:solidFill>
          <a:ln w="28575">
            <a:solidFill>
              <a:schemeClr val="tx1">
                <a:lumMod val="85000"/>
                <a:lumOff val="15000"/>
              </a:schemeClr>
            </a:solidFill>
          </a:ln>
        </p:spPr>
        <p:txBody>
          <a:bodyPr anchor="ctr">
            <a:normAutofit/>
          </a:bodyPr>
          <a:lstStyle>
            <a:lvl1pPr marL="0" indent="0" algn="ctr">
              <a:buNone/>
              <a:defRPr sz="2100"/>
            </a:lvl1pPr>
            <a:lvl2pPr marL="171450" indent="0">
              <a:buNone/>
              <a:defRPr/>
            </a:lvl2pPr>
            <a:lvl3pPr marL="342900" indent="0">
              <a:buNone/>
              <a:defRPr/>
            </a:lvl3pPr>
            <a:lvl4pPr marL="514350" indent="0">
              <a:buNone/>
              <a:defRPr/>
            </a:lvl4pPr>
            <a:lvl5pPr marL="685800" indent="0">
              <a:buNone/>
              <a:defRPr/>
            </a:lvl5pPr>
          </a:lstStyle>
          <a:p>
            <a:pPr lvl="0"/>
            <a:r>
              <a:rPr kumimoji="1" lang="ja-JP" altLang="en-US" dirty="0"/>
              <a:t>　マスター テキストの書式設定</a:t>
            </a:r>
          </a:p>
        </p:txBody>
      </p:sp>
    </p:spTree>
    <p:extLst>
      <p:ext uri="{BB962C8B-B14F-4D97-AF65-F5344CB8AC3E}">
        <p14:creationId xmlns:p14="http://schemas.microsoft.com/office/powerpoint/2010/main" val="308599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89861" y="812181"/>
            <a:ext cx="5430435" cy="704087"/>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389861" y="1641996"/>
            <a:ext cx="5430435" cy="34538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Content Placeholder 5"/>
          <p:cNvSpPr>
            <a:spLocks noGrp="1"/>
          </p:cNvSpPr>
          <p:nvPr>
            <p:ph sz="quarter" idx="4"/>
          </p:nvPr>
        </p:nvSpPr>
        <p:spPr>
          <a:xfrm>
            <a:off x="6304927" y="1641996"/>
            <a:ext cx="5497213" cy="3453820"/>
          </a:xfrm>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6304927" y="812181"/>
            <a:ext cx="5518879" cy="704087"/>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7" name="Date Placeholder 6"/>
          <p:cNvSpPr>
            <a:spLocks noGrp="1"/>
          </p:cNvSpPr>
          <p:nvPr>
            <p:ph type="dt" sz="half" idx="10"/>
          </p:nvPr>
        </p:nvSpPr>
        <p:spPr>
          <a:xfrm>
            <a:off x="7821429" y="6238816"/>
            <a:ext cx="2753747" cy="323968"/>
          </a:xfrm>
          <a:prstGeom prst="rect">
            <a:avLst/>
          </a:prstGeom>
        </p:spPr>
        <p:txBody>
          <a:bodyPr/>
          <a:lstStyle/>
          <a:p>
            <a:fld id="{B2502C9D-6B5F-4EBC-B2D1-C473232E5B44}" type="datetimeFigureOut">
              <a:rPr kumimoji="1" lang="ja-JP" altLang="en-US" smtClean="0"/>
              <a:t>2023/1/23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5" name="テキスト プレースホルダー 4">
            <a:extLst>
              <a:ext uri="{FF2B5EF4-FFF2-40B4-BE49-F238E27FC236}">
                <a16:creationId xmlns:a16="http://schemas.microsoft.com/office/drawing/2014/main" id="{05C0FC21-6438-F546-73BD-63AC262BC152}"/>
              </a:ext>
            </a:extLst>
          </p:cNvPr>
          <p:cNvSpPr>
            <a:spLocks noGrp="1"/>
          </p:cNvSpPr>
          <p:nvPr>
            <p:ph type="body" sz="quarter" idx="12" hasCustomPrompt="1"/>
          </p:nvPr>
        </p:nvSpPr>
        <p:spPr>
          <a:xfrm>
            <a:off x="444441" y="5232216"/>
            <a:ext cx="11349987" cy="1188720"/>
          </a:xfrm>
          <a:solidFill>
            <a:schemeClr val="bg1"/>
          </a:solidFill>
          <a:ln w="28575">
            <a:solidFill>
              <a:schemeClr val="tx1">
                <a:lumMod val="85000"/>
                <a:lumOff val="15000"/>
              </a:schemeClr>
            </a:solidFill>
          </a:ln>
        </p:spPr>
        <p:txBody>
          <a:bodyPr anchor="ctr">
            <a:normAutofit/>
          </a:bodyPr>
          <a:lstStyle>
            <a:lvl1pPr marL="0" indent="0" algn="ctr">
              <a:buNone/>
              <a:defRPr sz="2100"/>
            </a:lvl1pPr>
            <a:lvl2pPr marL="171450" indent="0">
              <a:buNone/>
              <a:defRPr/>
            </a:lvl2pPr>
            <a:lvl3pPr marL="342900" indent="0">
              <a:buNone/>
              <a:defRPr/>
            </a:lvl3pPr>
            <a:lvl4pPr marL="514350" indent="0">
              <a:buNone/>
              <a:defRPr/>
            </a:lvl4pPr>
            <a:lvl5pPr marL="685800" indent="0">
              <a:buNone/>
              <a:defRPr/>
            </a:lvl5pPr>
          </a:lstStyle>
          <a:p>
            <a:pPr lvl="0"/>
            <a:r>
              <a:rPr kumimoji="1" lang="ja-JP" altLang="en-US" dirty="0"/>
              <a:t>　マスター テキストの書式設定</a:t>
            </a:r>
          </a:p>
        </p:txBody>
      </p:sp>
    </p:spTree>
    <p:extLst>
      <p:ext uri="{BB962C8B-B14F-4D97-AF65-F5344CB8AC3E}">
        <p14:creationId xmlns:p14="http://schemas.microsoft.com/office/powerpoint/2010/main" val="3090077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Footer Placeholder 3"/>
          <p:cNvSpPr>
            <a:spLocks noGrp="1"/>
          </p:cNvSpPr>
          <p:nvPr>
            <p:ph type="ftr" sz="quarter" idx="11"/>
          </p:nvPr>
        </p:nvSpPr>
        <p:spPr/>
        <p:txBody>
          <a:bodyPr/>
          <a:lstStyle/>
          <a:p>
            <a:endParaRPr kumimoji="1" lang="ja-JP" altLang="en-US"/>
          </a:p>
        </p:txBody>
      </p:sp>
      <p:sp>
        <p:nvSpPr>
          <p:cNvPr id="9" name="テキスト プレースホルダー 4">
            <a:extLst>
              <a:ext uri="{FF2B5EF4-FFF2-40B4-BE49-F238E27FC236}">
                <a16:creationId xmlns:a16="http://schemas.microsoft.com/office/drawing/2014/main" id="{97F109EA-7FFC-6F2E-05C3-74859273571F}"/>
              </a:ext>
            </a:extLst>
          </p:cNvPr>
          <p:cNvSpPr>
            <a:spLocks noGrp="1"/>
          </p:cNvSpPr>
          <p:nvPr>
            <p:ph type="body" sz="quarter" idx="12" hasCustomPrompt="1"/>
          </p:nvPr>
        </p:nvSpPr>
        <p:spPr>
          <a:xfrm>
            <a:off x="444441" y="5232216"/>
            <a:ext cx="11349987" cy="1188720"/>
          </a:xfrm>
          <a:solidFill>
            <a:schemeClr val="bg1"/>
          </a:solidFill>
          <a:ln w="28575">
            <a:solidFill>
              <a:schemeClr val="tx1">
                <a:lumMod val="85000"/>
                <a:lumOff val="15000"/>
              </a:schemeClr>
            </a:solidFill>
          </a:ln>
        </p:spPr>
        <p:txBody>
          <a:bodyPr anchor="ctr">
            <a:normAutofit/>
          </a:bodyPr>
          <a:lstStyle>
            <a:lvl1pPr marL="0" indent="0" algn="ctr">
              <a:buNone/>
              <a:defRPr sz="2100"/>
            </a:lvl1pPr>
            <a:lvl2pPr marL="171450" indent="0">
              <a:buNone/>
              <a:defRPr/>
            </a:lvl2pPr>
            <a:lvl3pPr marL="342900" indent="0">
              <a:buNone/>
              <a:defRPr/>
            </a:lvl3pPr>
            <a:lvl4pPr marL="514350" indent="0">
              <a:buNone/>
              <a:defRPr/>
            </a:lvl4pPr>
            <a:lvl5pPr marL="685800" indent="0">
              <a:buNone/>
              <a:defRPr/>
            </a:lvl5pPr>
          </a:lstStyle>
          <a:p>
            <a:pPr lvl="0"/>
            <a:r>
              <a:rPr kumimoji="1" lang="ja-JP" altLang="en-US" dirty="0"/>
              <a:t>　マスター テキストの書式設定</a:t>
            </a:r>
          </a:p>
        </p:txBody>
      </p:sp>
      <p:sp>
        <p:nvSpPr>
          <p:cNvPr id="5" name="スライド番号プレースホルダー 12">
            <a:extLst>
              <a:ext uri="{FF2B5EF4-FFF2-40B4-BE49-F238E27FC236}">
                <a16:creationId xmlns:a16="http://schemas.microsoft.com/office/drawing/2014/main" id="{6D2DE4DB-D8E8-4CD1-9168-C8DFBD6120C8}"/>
              </a:ext>
            </a:extLst>
          </p:cNvPr>
          <p:cNvSpPr>
            <a:spLocks noGrp="1"/>
          </p:cNvSpPr>
          <p:nvPr>
            <p:ph type="sldNum" sz="quarter" idx="4"/>
          </p:nvPr>
        </p:nvSpPr>
        <p:spPr>
          <a:xfrm>
            <a:off x="10789921" y="188260"/>
            <a:ext cx="1004508" cy="411370"/>
          </a:xfrm>
          <a:prstGeom prst="rect">
            <a:avLst/>
          </a:prstGeom>
        </p:spPr>
        <p:txBody>
          <a:bodyPr vert="horz" lIns="91440" tIns="45720" rIns="91440" bIns="45720" rtlCol="0" anchor="t"/>
          <a:lstStyle>
            <a:lvl1pPr algn="r">
              <a:defRPr sz="1200">
                <a:solidFill>
                  <a:schemeClr val="bg2">
                    <a:lumMod val="25000"/>
                  </a:schemeClr>
                </a:solidFill>
              </a:defRPr>
            </a:lvl1pPr>
          </a:lstStyle>
          <a:p>
            <a:fld id="{0DF8FC14-5775-49D5-A455-972EA506861F}" type="slidenum">
              <a:rPr kumimoji="1" lang="ja-JP" altLang="en-US" smtClean="0"/>
              <a:t>‹#›</a:t>
            </a:fld>
            <a:endParaRPr kumimoji="1" lang="ja-JP" altLang="en-US"/>
          </a:p>
        </p:txBody>
      </p:sp>
    </p:spTree>
    <p:extLst>
      <p:ext uri="{BB962C8B-B14F-4D97-AF65-F5344CB8AC3E}">
        <p14:creationId xmlns:p14="http://schemas.microsoft.com/office/powerpoint/2010/main" val="223736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4E6151-E814-2E78-BEDF-4E886AB2ABCD}"/>
              </a:ext>
            </a:extLst>
          </p:cNvPr>
          <p:cNvSpPr>
            <a:spLocks noGrp="1"/>
          </p:cNvSpPr>
          <p:nvPr>
            <p:ph type="title"/>
          </p:nvPr>
        </p:nvSpPr>
        <p:spPr>
          <a:xfrm>
            <a:off x="397573" y="2"/>
            <a:ext cx="11794428" cy="554805"/>
          </a:xfrm>
        </p:spPr>
        <p:txBody>
          <a:bodyPr/>
          <a:lstStyle>
            <a:lvl1pPr>
              <a:defRPr>
                <a:solidFill>
                  <a:schemeClr val="bg2">
                    <a:lumMod val="25000"/>
                  </a:schemeClr>
                </a:solidFill>
              </a:defRPr>
            </a:lvl1pPr>
          </a:lstStyle>
          <a:p>
            <a:r>
              <a:rPr lang="ja-JP" altLang="en-US"/>
              <a:t>マスター タイトルの書式設定</a:t>
            </a:r>
            <a:endParaRPr lang="en-US" dirty="0"/>
          </a:p>
        </p:txBody>
      </p:sp>
      <p:sp>
        <p:nvSpPr>
          <p:cNvPr id="6" name="スライド番号プレースホルダー 12">
            <a:extLst>
              <a:ext uri="{FF2B5EF4-FFF2-40B4-BE49-F238E27FC236}">
                <a16:creationId xmlns:a16="http://schemas.microsoft.com/office/drawing/2014/main" id="{E533332F-89D1-5787-0AF9-95C45FFDA94A}"/>
              </a:ext>
            </a:extLst>
          </p:cNvPr>
          <p:cNvSpPr>
            <a:spLocks noGrp="1"/>
          </p:cNvSpPr>
          <p:nvPr>
            <p:ph type="sldNum" sz="quarter" idx="4"/>
          </p:nvPr>
        </p:nvSpPr>
        <p:spPr>
          <a:xfrm>
            <a:off x="10789921" y="143435"/>
            <a:ext cx="1004508" cy="411370"/>
          </a:xfrm>
          <a:prstGeom prst="rect">
            <a:avLst/>
          </a:prstGeom>
        </p:spPr>
        <p:txBody>
          <a:bodyPr vert="horz" lIns="91440" tIns="45720" rIns="91440" bIns="45720" rtlCol="0" anchor="t"/>
          <a:lstStyle>
            <a:lvl1pPr algn="r">
              <a:defRPr sz="1200">
                <a:solidFill>
                  <a:schemeClr val="bg2">
                    <a:lumMod val="25000"/>
                  </a:schemeClr>
                </a:solidFill>
              </a:defRPr>
            </a:lvl1pPr>
          </a:lstStyle>
          <a:p>
            <a:fld id="{0DF8FC14-5775-49D5-A455-972EA506861F}" type="slidenum">
              <a:rPr kumimoji="1" lang="ja-JP" altLang="en-US" smtClean="0"/>
              <a:t>‹#›</a:t>
            </a:fld>
            <a:endParaRPr kumimoji="1" lang="ja-JP" altLang="en-US"/>
          </a:p>
        </p:txBody>
      </p:sp>
    </p:spTree>
    <p:extLst>
      <p:ext uri="{BB962C8B-B14F-4D97-AF65-F5344CB8AC3E}">
        <p14:creationId xmlns:p14="http://schemas.microsoft.com/office/powerpoint/2010/main" val="350937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30"/>
            <a:ext cx="4486656" cy="1141497"/>
          </a:xfrm>
          <a:solidFill>
            <a:srgbClr val="FFFFFF"/>
          </a:solidFill>
          <a:ln>
            <a:solidFill>
              <a:srgbClr val="404040"/>
            </a:solidFill>
          </a:ln>
        </p:spPr>
        <p:txBody>
          <a:bodyPr anchor="ctr" anchorCtr="1">
            <a:normAutofit/>
          </a:bodyPr>
          <a:lstStyle>
            <a:lvl1pPr>
              <a:defRPr sz="1650">
                <a:solidFill>
                  <a:srgbClr val="262626"/>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kumimoji="1" lang="ja-JP" altLang="en-US"/>
          </a:p>
        </p:txBody>
      </p:sp>
    </p:spTree>
    <p:extLst>
      <p:ext uri="{BB962C8B-B14F-4D97-AF65-F5344CB8AC3E}">
        <p14:creationId xmlns:p14="http://schemas.microsoft.com/office/powerpoint/2010/main" val="367729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18" name="Rectangle 17"/>
          <p:cNvSpPr/>
          <p:nvPr/>
        </p:nvSpPr>
        <p:spPr>
          <a:xfrm>
            <a:off x="2"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9" cy="1134640"/>
          </a:xfrm>
          <a:solidFill>
            <a:srgbClr val="FFFFFF"/>
          </a:solidFill>
          <a:ln>
            <a:solidFill>
              <a:srgbClr val="404040"/>
            </a:solidFill>
          </a:ln>
        </p:spPr>
        <p:txBody>
          <a:bodyPr anchor="ctr" anchorCtr="1">
            <a:noAutofit/>
          </a:bodyPr>
          <a:lstStyle>
            <a:lvl1pPr>
              <a:defRPr sz="1650">
                <a:solidFill>
                  <a:srgbClr val="262626"/>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096001" y="0"/>
            <a:ext cx="6102097" cy="68580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15568" y="3549920"/>
            <a:ext cx="3794760" cy="219403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kumimoji="1" lang="ja-JP" altLang="en-US"/>
          </a:p>
        </p:txBody>
      </p:sp>
    </p:spTree>
    <p:extLst>
      <p:ext uri="{BB962C8B-B14F-4D97-AF65-F5344CB8AC3E}">
        <p14:creationId xmlns:p14="http://schemas.microsoft.com/office/powerpoint/2010/main" val="3773329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97573" y="2"/>
            <a:ext cx="11794428" cy="554805"/>
          </a:xfrm>
          <a:prstGeom prst="rect">
            <a:avLst/>
          </a:prstGeom>
          <a:noFill/>
          <a:ln w="31750" cap="sq">
            <a:noFill/>
            <a:miter lim="800000"/>
          </a:ln>
        </p:spPr>
        <p:txBody>
          <a:bodyPr vert="horz" lIns="182880" tIns="182880" rIns="182880" bIns="182880" rtlCol="0" anchor="t">
            <a:no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6729" y="827775"/>
            <a:ext cx="11357700" cy="440716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48916" y="6643396"/>
            <a:ext cx="11459160" cy="214604"/>
          </a:xfrm>
          <a:prstGeom prst="rect">
            <a:avLst/>
          </a:prstGeom>
        </p:spPr>
        <p:txBody>
          <a:bodyPr vert="horz" lIns="91440" tIns="45720" rIns="91440" bIns="45720" rtlCol="0" anchor="ctr"/>
          <a:lstStyle>
            <a:lvl1pPr algn="l">
              <a:defRPr sz="788" cap="none" baseline="0">
                <a:solidFill>
                  <a:schemeClr val="tx1">
                    <a:alpha val="70000"/>
                  </a:schemeClr>
                </a:solidFill>
              </a:defRPr>
            </a:lvl1pPr>
          </a:lstStyle>
          <a:p>
            <a:endParaRPr kumimoji="1" lang="ja-JP" altLang="en-US"/>
          </a:p>
        </p:txBody>
      </p:sp>
      <p:sp>
        <p:nvSpPr>
          <p:cNvPr id="13" name="スライド番号プレースホルダー 12">
            <a:extLst>
              <a:ext uri="{FF2B5EF4-FFF2-40B4-BE49-F238E27FC236}">
                <a16:creationId xmlns:a16="http://schemas.microsoft.com/office/drawing/2014/main" id="{4541F17B-929F-9DDE-1184-03A6DFD80A0D}"/>
              </a:ext>
            </a:extLst>
          </p:cNvPr>
          <p:cNvSpPr>
            <a:spLocks noGrp="1"/>
          </p:cNvSpPr>
          <p:nvPr>
            <p:ph type="sldNum" sz="quarter" idx="4"/>
          </p:nvPr>
        </p:nvSpPr>
        <p:spPr>
          <a:xfrm>
            <a:off x="10789921" y="143435"/>
            <a:ext cx="1004508" cy="411370"/>
          </a:xfrm>
          <a:prstGeom prst="rect">
            <a:avLst/>
          </a:prstGeom>
        </p:spPr>
        <p:txBody>
          <a:bodyPr vert="horz" lIns="91440" tIns="45720" rIns="91440" bIns="45720" rtlCol="0" anchor="t"/>
          <a:lstStyle>
            <a:lvl1pPr algn="r">
              <a:defRPr sz="1200">
                <a:solidFill>
                  <a:schemeClr val="bg2">
                    <a:lumMod val="25000"/>
                  </a:schemeClr>
                </a:solidFill>
              </a:defRPr>
            </a:lvl1pPr>
          </a:lstStyle>
          <a:p>
            <a:fld id="{0DF8FC14-5775-49D5-A455-972EA506861F}" type="slidenum">
              <a:rPr kumimoji="1" lang="ja-JP" altLang="en-US" smtClean="0"/>
              <a:t>‹#›</a:t>
            </a:fld>
            <a:endParaRPr kumimoji="1" lang="ja-JP" altLang="en-US"/>
          </a:p>
        </p:txBody>
      </p:sp>
      <p:sp>
        <p:nvSpPr>
          <p:cNvPr id="14" name="正方形/長方形 13">
            <a:extLst>
              <a:ext uri="{FF2B5EF4-FFF2-40B4-BE49-F238E27FC236}">
                <a16:creationId xmlns:a16="http://schemas.microsoft.com/office/drawing/2014/main" id="{BC63E967-4DC3-F588-B217-6D9BD43BB6C5}"/>
              </a:ext>
            </a:extLst>
          </p:cNvPr>
          <p:cNvSpPr/>
          <p:nvPr/>
        </p:nvSpPr>
        <p:spPr>
          <a:xfrm>
            <a:off x="0" y="2"/>
            <a:ext cx="12192000" cy="82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4443276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kumimoji="1" sz="1650" b="1" kern="1200" cap="none" spc="150" baseline="0">
          <a:solidFill>
            <a:schemeClr val="bg2">
              <a:lumMod val="25000"/>
            </a:schemeClr>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3">
            <a:lumMod val="50000"/>
          </a:schemeClr>
        </a:buClr>
        <a:buFont typeface="Arial" panose="020B0604020202020204" pitchFamily="34" charset="0"/>
        <a:buChar char="•"/>
        <a:defRPr kumimoji="1" sz="1800" kern="1200" cap="none" baseline="0">
          <a:solidFill>
            <a:schemeClr val="bg2">
              <a:lumMod val="25000"/>
            </a:schemeClr>
          </a:solidFill>
          <a:latin typeface="+mn-lt"/>
          <a:ea typeface="+mn-ea"/>
          <a:cs typeface="+mn-cs"/>
        </a:defRPr>
      </a:lvl1pPr>
      <a:lvl2pPr marL="342900" indent="-171450" algn="l" defTabSz="685800" rtl="0" eaLnBrk="1" latinLnBrk="0" hangingPunct="1">
        <a:lnSpc>
          <a:spcPct val="120000"/>
        </a:lnSpc>
        <a:spcBef>
          <a:spcPts val="750"/>
        </a:spcBef>
        <a:buClr>
          <a:schemeClr val="accent3">
            <a:lumMod val="50000"/>
          </a:schemeClr>
        </a:buClr>
        <a:buFont typeface="Arial" panose="020B0604020202020204" pitchFamily="34" charset="0"/>
        <a:buChar char="•"/>
        <a:defRPr kumimoji="1" sz="1500" kern="1200" cap="none" baseline="0">
          <a:solidFill>
            <a:schemeClr val="bg2">
              <a:lumMod val="25000"/>
            </a:schemeClr>
          </a:solidFill>
          <a:latin typeface="+mn-lt"/>
          <a:ea typeface="+mn-ea"/>
          <a:cs typeface="+mn-cs"/>
        </a:defRPr>
      </a:lvl2pPr>
      <a:lvl3pPr marL="514350" indent="-171450" algn="l" defTabSz="685800" rtl="0" eaLnBrk="1" latinLnBrk="0" hangingPunct="1">
        <a:lnSpc>
          <a:spcPct val="120000"/>
        </a:lnSpc>
        <a:spcBef>
          <a:spcPts val="750"/>
        </a:spcBef>
        <a:buClr>
          <a:schemeClr val="accent3">
            <a:lumMod val="50000"/>
          </a:schemeClr>
        </a:buClr>
        <a:buFont typeface="Arial" panose="020B0604020202020204" pitchFamily="34" charset="0"/>
        <a:buChar char="•"/>
        <a:defRPr kumimoji="1" sz="1200" kern="1200" cap="none" baseline="0">
          <a:solidFill>
            <a:schemeClr val="bg2">
              <a:lumMod val="25000"/>
            </a:schemeClr>
          </a:solidFill>
          <a:latin typeface="+mn-lt"/>
          <a:ea typeface="+mn-ea"/>
          <a:cs typeface="+mn-cs"/>
        </a:defRPr>
      </a:lvl3pPr>
      <a:lvl4pPr marL="685800" indent="-171450" algn="l" defTabSz="685800" rtl="0" eaLnBrk="1" latinLnBrk="0" hangingPunct="1">
        <a:lnSpc>
          <a:spcPct val="120000"/>
        </a:lnSpc>
        <a:spcBef>
          <a:spcPts val="750"/>
        </a:spcBef>
        <a:buClr>
          <a:schemeClr val="accent3">
            <a:lumMod val="50000"/>
          </a:schemeClr>
        </a:buClr>
        <a:buFont typeface="Arial" panose="020B0604020202020204" pitchFamily="34" charset="0"/>
        <a:buChar char="•"/>
        <a:defRPr kumimoji="1" sz="1200" kern="1200" cap="none" baseline="0">
          <a:solidFill>
            <a:schemeClr val="bg2">
              <a:lumMod val="25000"/>
            </a:schemeClr>
          </a:solidFill>
          <a:latin typeface="+mn-lt"/>
          <a:ea typeface="+mn-ea"/>
          <a:cs typeface="+mn-cs"/>
        </a:defRPr>
      </a:lvl4pPr>
      <a:lvl5pPr marL="857250" indent="-171450" algn="l" defTabSz="685800" rtl="0" eaLnBrk="1" latinLnBrk="0" hangingPunct="1">
        <a:lnSpc>
          <a:spcPct val="120000"/>
        </a:lnSpc>
        <a:spcBef>
          <a:spcPts val="750"/>
        </a:spcBef>
        <a:buClr>
          <a:schemeClr val="accent3">
            <a:lumMod val="50000"/>
          </a:schemeClr>
        </a:buClr>
        <a:buFont typeface="Arial" panose="020B0604020202020204" pitchFamily="34" charset="0"/>
        <a:buChar char="•"/>
        <a:defRPr kumimoji="1" sz="1200" kern="1200" cap="none" baseline="0">
          <a:solidFill>
            <a:schemeClr val="bg2">
              <a:lumMod val="2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kumimoji="1"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kumimoji="1"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kumimoji="1"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kumimoji="1" sz="1200" kern="1200" baseline="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7D3928-F74E-3149-A1BF-A7CD8AD5AD32}"/>
              </a:ext>
            </a:extLst>
          </p:cNvPr>
          <p:cNvSpPr>
            <a:spLocks noGrp="1"/>
          </p:cNvSpPr>
          <p:nvPr>
            <p:ph type="ctrTitle"/>
          </p:nvPr>
        </p:nvSpPr>
        <p:spPr/>
        <p:txBody>
          <a:bodyPr/>
          <a:lstStyle/>
          <a:p>
            <a:r>
              <a:rPr kumimoji="1" lang="en-US" altLang="ja-JP" dirty="0"/>
              <a:t>23/01/23 MTG</a:t>
            </a:r>
            <a:endParaRPr kumimoji="1" lang="ja-JP" altLang="en-US" dirty="0"/>
          </a:p>
        </p:txBody>
      </p:sp>
      <p:sp>
        <p:nvSpPr>
          <p:cNvPr id="3" name="字幕 2">
            <a:extLst>
              <a:ext uri="{FF2B5EF4-FFF2-40B4-BE49-F238E27FC236}">
                <a16:creationId xmlns:a16="http://schemas.microsoft.com/office/drawing/2014/main" id="{D229DBDE-FAAB-865C-A4AA-1E5BDB82DCA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154594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FCB30-97F3-F1E0-D198-1572A20A3297}"/>
              </a:ext>
            </a:extLst>
          </p:cNvPr>
          <p:cNvSpPr>
            <a:spLocks noGrp="1"/>
          </p:cNvSpPr>
          <p:nvPr>
            <p:ph type="title"/>
          </p:nvPr>
        </p:nvSpPr>
        <p:spPr/>
        <p:txBody>
          <a:bodyPr/>
          <a:lstStyle/>
          <a:p>
            <a:r>
              <a:rPr kumimoji="1" lang="en-US" altLang="ja-JP" dirty="0"/>
              <a:t>447: PF</a:t>
            </a:r>
            <a:r>
              <a:rPr kumimoji="1" lang="ja-JP" altLang="en-US" dirty="0"/>
              <a:t>放電</a:t>
            </a:r>
            <a:r>
              <a:rPr kumimoji="1" lang="en-US" altLang="ja-JP" dirty="0"/>
              <a:t>20 us</a:t>
            </a:r>
            <a:r>
              <a:rPr kumimoji="1" lang="ja-JP" altLang="en-US" dirty="0"/>
              <a:t>遅れ（</a:t>
            </a:r>
            <a:r>
              <a:rPr kumimoji="1" lang="en-US" altLang="ja-JP" dirty="0"/>
              <a:t>H 12mTorr</a:t>
            </a:r>
            <a:r>
              <a:rPr kumimoji="1" lang="ja-JP" altLang="en-US" dirty="0"/>
              <a:t>）</a:t>
            </a:r>
          </a:p>
        </p:txBody>
      </p:sp>
      <p:pic>
        <p:nvPicPr>
          <p:cNvPr id="4" name="図 3" descr="男性の写真のコラージュ&#10;&#10;低い精度で自動的に生成された説明">
            <a:extLst>
              <a:ext uri="{FF2B5EF4-FFF2-40B4-BE49-F238E27FC236}">
                <a16:creationId xmlns:a16="http://schemas.microsoft.com/office/drawing/2014/main" id="{2A1BE52C-B7B1-2684-DA26-4B07908A995B}"/>
              </a:ext>
            </a:extLst>
          </p:cNvPr>
          <p:cNvPicPr>
            <a:picLocks noChangeAspect="1"/>
          </p:cNvPicPr>
          <p:nvPr/>
        </p:nvPicPr>
        <p:blipFill rotWithShape="1">
          <a:blip r:embed="rId3">
            <a:extLst>
              <a:ext uri="{28A0092B-C50C-407E-A947-70E740481C1C}">
                <a14:useLocalDpi xmlns:a14="http://schemas.microsoft.com/office/drawing/2010/main" val="0"/>
              </a:ext>
            </a:extLst>
          </a:blip>
          <a:srcRect l="11245" t="13524" r="7164" b="15047"/>
          <a:stretch/>
        </p:blipFill>
        <p:spPr>
          <a:xfrm>
            <a:off x="89282" y="554807"/>
            <a:ext cx="12102718" cy="6027251"/>
          </a:xfrm>
          <a:prstGeom prst="rect">
            <a:avLst/>
          </a:prstGeom>
        </p:spPr>
      </p:pic>
    </p:spTree>
    <p:extLst>
      <p:ext uri="{BB962C8B-B14F-4D97-AF65-F5344CB8AC3E}">
        <p14:creationId xmlns:p14="http://schemas.microsoft.com/office/powerpoint/2010/main" val="131894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255238-8BFD-5C08-AF65-4AF9EE00AB95}"/>
              </a:ext>
            </a:extLst>
          </p:cNvPr>
          <p:cNvSpPr>
            <a:spLocks noGrp="1"/>
          </p:cNvSpPr>
          <p:nvPr>
            <p:ph type="title"/>
          </p:nvPr>
        </p:nvSpPr>
        <p:spPr/>
        <p:txBody>
          <a:bodyPr/>
          <a:lstStyle/>
          <a:p>
            <a:r>
              <a:rPr kumimoji="1" lang="en-US" altLang="ja-JP" dirty="0"/>
              <a:t>433: PF</a:t>
            </a:r>
            <a:r>
              <a:rPr kumimoji="1" lang="ja-JP" altLang="en-US" dirty="0"/>
              <a:t>放電</a:t>
            </a:r>
            <a:r>
              <a:rPr kumimoji="1" lang="en-US" altLang="ja-JP" dirty="0"/>
              <a:t>10 us</a:t>
            </a:r>
            <a:r>
              <a:rPr kumimoji="1" lang="ja-JP" altLang="en-US" dirty="0"/>
              <a:t>遅れ（</a:t>
            </a:r>
            <a:r>
              <a:rPr kumimoji="1" lang="en-US" altLang="ja-JP" dirty="0"/>
              <a:t>H 12mTorr</a:t>
            </a:r>
            <a:r>
              <a:rPr kumimoji="1" lang="ja-JP" altLang="en-US" dirty="0"/>
              <a:t>）</a:t>
            </a:r>
          </a:p>
        </p:txBody>
      </p:sp>
      <p:pic>
        <p:nvPicPr>
          <p:cNvPr id="4" name="図 3" descr="部屋 が含まれている画像&#10;&#10;自動的に生成された説明">
            <a:extLst>
              <a:ext uri="{FF2B5EF4-FFF2-40B4-BE49-F238E27FC236}">
                <a16:creationId xmlns:a16="http://schemas.microsoft.com/office/drawing/2014/main" id="{B580F1E5-ADE3-A3CE-16FF-7A20C3D589E0}"/>
              </a:ext>
            </a:extLst>
          </p:cNvPr>
          <p:cNvPicPr>
            <a:picLocks noChangeAspect="1"/>
          </p:cNvPicPr>
          <p:nvPr/>
        </p:nvPicPr>
        <p:blipFill rotWithShape="1">
          <a:blip r:embed="rId2">
            <a:extLst>
              <a:ext uri="{28A0092B-C50C-407E-A947-70E740481C1C}">
                <a14:useLocalDpi xmlns:a14="http://schemas.microsoft.com/office/drawing/2010/main" val="0"/>
              </a:ext>
            </a:extLst>
          </a:blip>
          <a:srcRect l="10270" t="12190" r="7489" b="15238"/>
          <a:stretch/>
        </p:blipFill>
        <p:spPr>
          <a:xfrm>
            <a:off x="0" y="554807"/>
            <a:ext cx="12192000" cy="6120096"/>
          </a:xfrm>
          <a:prstGeom prst="rect">
            <a:avLst/>
          </a:prstGeom>
        </p:spPr>
      </p:pic>
    </p:spTree>
    <p:extLst>
      <p:ext uri="{BB962C8B-B14F-4D97-AF65-F5344CB8AC3E}">
        <p14:creationId xmlns:p14="http://schemas.microsoft.com/office/powerpoint/2010/main" val="2620307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E33152-AAF0-76E5-0125-B614967427CF}"/>
              </a:ext>
            </a:extLst>
          </p:cNvPr>
          <p:cNvSpPr>
            <a:spLocks noGrp="1"/>
          </p:cNvSpPr>
          <p:nvPr>
            <p:ph type="title"/>
          </p:nvPr>
        </p:nvSpPr>
        <p:spPr/>
        <p:txBody>
          <a:bodyPr/>
          <a:lstStyle/>
          <a:p>
            <a:r>
              <a:rPr lang="en-US" altLang="ja-JP" dirty="0"/>
              <a:t>397</a:t>
            </a:r>
            <a:r>
              <a:rPr kumimoji="1" lang="en-US" altLang="ja-JP" dirty="0"/>
              <a:t>: PF</a:t>
            </a:r>
            <a:r>
              <a:rPr kumimoji="1" lang="ja-JP" altLang="en-US" dirty="0"/>
              <a:t>放電</a:t>
            </a:r>
            <a:r>
              <a:rPr kumimoji="1" lang="en-US" altLang="ja-JP" dirty="0"/>
              <a:t>10 us</a:t>
            </a:r>
            <a:r>
              <a:rPr kumimoji="1" lang="ja-JP" altLang="en-US" dirty="0"/>
              <a:t>遅れ（</a:t>
            </a:r>
            <a:r>
              <a:rPr kumimoji="1" lang="en-US" altLang="ja-JP" dirty="0" err="1"/>
              <a:t>Ar</a:t>
            </a:r>
            <a:r>
              <a:rPr lang="ja-JP" altLang="en-US" dirty="0"/>
              <a:t> </a:t>
            </a:r>
            <a:r>
              <a:rPr lang="en-US" altLang="ja-JP" dirty="0"/>
              <a:t>1mTorr</a:t>
            </a:r>
            <a:r>
              <a:rPr kumimoji="1" lang="ja-JP" altLang="en-US" dirty="0"/>
              <a:t>）</a:t>
            </a:r>
          </a:p>
        </p:txBody>
      </p:sp>
      <p:pic>
        <p:nvPicPr>
          <p:cNvPr id="4" name="図 3" descr="カレンダー が含まれている画像&#10;&#10;自動的に生成された説明">
            <a:extLst>
              <a:ext uri="{FF2B5EF4-FFF2-40B4-BE49-F238E27FC236}">
                <a16:creationId xmlns:a16="http://schemas.microsoft.com/office/drawing/2014/main" id="{353A16A3-3979-9DB7-0F67-B25652CC6B76}"/>
              </a:ext>
            </a:extLst>
          </p:cNvPr>
          <p:cNvPicPr>
            <a:picLocks noChangeAspect="1"/>
          </p:cNvPicPr>
          <p:nvPr/>
        </p:nvPicPr>
        <p:blipFill rotWithShape="1">
          <a:blip r:embed="rId2">
            <a:extLst>
              <a:ext uri="{28A0092B-C50C-407E-A947-70E740481C1C}">
                <a14:useLocalDpi xmlns:a14="http://schemas.microsoft.com/office/drawing/2010/main" val="0"/>
              </a:ext>
            </a:extLst>
          </a:blip>
          <a:srcRect l="10577" t="12572" r="8336" b="16381"/>
          <a:stretch/>
        </p:blipFill>
        <p:spPr>
          <a:xfrm>
            <a:off x="0" y="554806"/>
            <a:ext cx="12192000" cy="6079701"/>
          </a:xfrm>
          <a:prstGeom prst="rect">
            <a:avLst/>
          </a:prstGeom>
        </p:spPr>
      </p:pic>
    </p:spTree>
    <p:extLst>
      <p:ext uri="{BB962C8B-B14F-4D97-AF65-F5344CB8AC3E}">
        <p14:creationId xmlns:p14="http://schemas.microsoft.com/office/powerpoint/2010/main" val="4163133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E33152-AAF0-76E5-0125-B614967427CF}"/>
              </a:ext>
            </a:extLst>
          </p:cNvPr>
          <p:cNvSpPr>
            <a:spLocks noGrp="1"/>
          </p:cNvSpPr>
          <p:nvPr>
            <p:ph type="title"/>
          </p:nvPr>
        </p:nvSpPr>
        <p:spPr/>
        <p:txBody>
          <a:bodyPr/>
          <a:lstStyle/>
          <a:p>
            <a:r>
              <a:rPr kumimoji="1" lang="en-US" altLang="ja-JP" dirty="0"/>
              <a:t>402: PF</a:t>
            </a:r>
            <a:r>
              <a:rPr kumimoji="1" lang="ja-JP" altLang="en-US" dirty="0"/>
              <a:t>放電</a:t>
            </a:r>
            <a:r>
              <a:rPr kumimoji="1" lang="en-US" altLang="ja-JP" dirty="0"/>
              <a:t>10 us</a:t>
            </a:r>
            <a:r>
              <a:rPr kumimoji="1" lang="ja-JP" altLang="en-US" dirty="0"/>
              <a:t>遅れ（</a:t>
            </a:r>
            <a:r>
              <a:rPr kumimoji="1" lang="en-US" altLang="ja-JP" dirty="0" err="1"/>
              <a:t>Ar</a:t>
            </a:r>
            <a:r>
              <a:rPr lang="ja-JP" altLang="en-US" dirty="0"/>
              <a:t> </a:t>
            </a:r>
            <a:r>
              <a:rPr lang="en-US" altLang="ja-JP" dirty="0"/>
              <a:t>1mTorr</a:t>
            </a:r>
            <a:r>
              <a:rPr kumimoji="1" lang="ja-JP" altLang="en-US" dirty="0"/>
              <a:t>）</a:t>
            </a:r>
          </a:p>
        </p:txBody>
      </p:sp>
      <p:pic>
        <p:nvPicPr>
          <p:cNvPr id="4" name="図 3" descr="部屋 が含まれている画像&#10;&#10;自動的に生成された説明">
            <a:extLst>
              <a:ext uri="{FF2B5EF4-FFF2-40B4-BE49-F238E27FC236}">
                <a16:creationId xmlns:a16="http://schemas.microsoft.com/office/drawing/2014/main" id="{791AD549-FAB2-36E3-306E-ED6762ED8CCD}"/>
              </a:ext>
            </a:extLst>
          </p:cNvPr>
          <p:cNvPicPr>
            <a:picLocks noChangeAspect="1"/>
          </p:cNvPicPr>
          <p:nvPr/>
        </p:nvPicPr>
        <p:blipFill rotWithShape="1">
          <a:blip r:embed="rId3">
            <a:extLst>
              <a:ext uri="{28A0092B-C50C-407E-A947-70E740481C1C}">
                <a14:useLocalDpi xmlns:a14="http://schemas.microsoft.com/office/drawing/2010/main" val="0"/>
              </a:ext>
            </a:extLst>
          </a:blip>
          <a:srcRect l="10469" t="12761" r="8335" b="15810"/>
          <a:stretch/>
        </p:blipFill>
        <p:spPr>
          <a:xfrm>
            <a:off x="104502" y="554807"/>
            <a:ext cx="12087497" cy="6051820"/>
          </a:xfrm>
          <a:prstGeom prst="rect">
            <a:avLst/>
          </a:prstGeom>
        </p:spPr>
      </p:pic>
    </p:spTree>
    <p:extLst>
      <p:ext uri="{BB962C8B-B14F-4D97-AF65-F5344CB8AC3E}">
        <p14:creationId xmlns:p14="http://schemas.microsoft.com/office/powerpoint/2010/main" val="61753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BA5DF-D3A8-D54B-1FDE-7BAA8F9E36A9}"/>
              </a:ext>
            </a:extLst>
          </p:cNvPr>
          <p:cNvSpPr>
            <a:spLocks noGrp="1"/>
          </p:cNvSpPr>
          <p:nvPr>
            <p:ph type="title"/>
          </p:nvPr>
        </p:nvSpPr>
        <p:spPr/>
        <p:txBody>
          <a:bodyPr/>
          <a:lstStyle/>
          <a:p>
            <a:r>
              <a:rPr kumimoji="1" lang="en-US" altLang="ja-JP" dirty="0"/>
              <a:t>23011904: </a:t>
            </a:r>
            <a:r>
              <a:rPr kumimoji="1" lang="en-US" altLang="ja-JP" dirty="0" err="1"/>
              <a:t>Bz</a:t>
            </a:r>
            <a:r>
              <a:rPr kumimoji="1" lang="ja-JP" altLang="en-US" dirty="0"/>
              <a:t>それぞれで磁気面</a:t>
            </a:r>
          </a:p>
        </p:txBody>
      </p:sp>
      <p:pic>
        <p:nvPicPr>
          <p:cNvPr id="4" name="図 3" descr="図形 が含まれている画像&#10;&#10;自動的に生成された説明">
            <a:extLst>
              <a:ext uri="{FF2B5EF4-FFF2-40B4-BE49-F238E27FC236}">
                <a16:creationId xmlns:a16="http://schemas.microsoft.com/office/drawing/2014/main" id="{71670CB8-70A9-8441-0C19-68DD2753A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94" y="519074"/>
            <a:ext cx="11943806" cy="6338926"/>
          </a:xfrm>
          <a:prstGeom prst="rect">
            <a:avLst/>
          </a:prstGeom>
        </p:spPr>
      </p:pic>
    </p:spTree>
    <p:extLst>
      <p:ext uri="{BB962C8B-B14F-4D97-AF65-F5344CB8AC3E}">
        <p14:creationId xmlns:p14="http://schemas.microsoft.com/office/powerpoint/2010/main" val="3435693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2E1542-E761-9AEF-FA31-68DE08C2D774}"/>
              </a:ext>
            </a:extLst>
          </p:cNvPr>
          <p:cNvSpPr>
            <a:spLocks noGrp="1"/>
          </p:cNvSpPr>
          <p:nvPr>
            <p:ph type="title"/>
          </p:nvPr>
        </p:nvSpPr>
        <p:spPr/>
        <p:txBody>
          <a:bodyPr/>
          <a:lstStyle/>
          <a:p>
            <a:r>
              <a:rPr kumimoji="1" lang="ja-JP" altLang="en-US" dirty="0"/>
              <a:t>秋光プローブ＋土井プローブ　データ統合</a:t>
            </a:r>
          </a:p>
        </p:txBody>
      </p:sp>
      <p:pic>
        <p:nvPicPr>
          <p:cNvPr id="4" name="図 3" descr="ダイアグラム が含まれている画像&#10;&#10;自動的に生成された説明">
            <a:extLst>
              <a:ext uri="{FF2B5EF4-FFF2-40B4-BE49-F238E27FC236}">
                <a16:creationId xmlns:a16="http://schemas.microsoft.com/office/drawing/2014/main" id="{8144B183-C38F-BCAD-F6FC-9E8C7F1E164A}"/>
              </a:ext>
            </a:extLst>
          </p:cNvPr>
          <p:cNvPicPr>
            <a:picLocks noChangeAspect="1"/>
          </p:cNvPicPr>
          <p:nvPr/>
        </p:nvPicPr>
        <p:blipFill rotWithShape="1">
          <a:blip r:embed="rId2">
            <a:extLst>
              <a:ext uri="{28A0092B-C50C-407E-A947-70E740481C1C}">
                <a14:useLocalDpi xmlns:a14="http://schemas.microsoft.com/office/drawing/2010/main" val="0"/>
              </a:ext>
            </a:extLst>
          </a:blip>
          <a:srcRect l="8464" t="9322" r="7322" b="9725"/>
          <a:stretch/>
        </p:blipFill>
        <p:spPr>
          <a:xfrm>
            <a:off x="155758" y="796833"/>
            <a:ext cx="11880484" cy="6061165"/>
          </a:xfrm>
          <a:prstGeom prst="rect">
            <a:avLst/>
          </a:prstGeom>
        </p:spPr>
      </p:pic>
    </p:spTree>
    <p:extLst>
      <p:ext uri="{BB962C8B-B14F-4D97-AF65-F5344CB8AC3E}">
        <p14:creationId xmlns:p14="http://schemas.microsoft.com/office/powerpoint/2010/main" val="2741494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F2E219-13D2-675D-7410-18F1D3836734}"/>
              </a:ext>
            </a:extLst>
          </p:cNvPr>
          <p:cNvSpPr>
            <a:spLocks noGrp="1"/>
          </p:cNvSpPr>
          <p:nvPr>
            <p:ph type="title"/>
          </p:nvPr>
        </p:nvSpPr>
        <p:spPr/>
        <p:txBody>
          <a:bodyPr/>
          <a:lstStyle/>
          <a:p>
            <a:r>
              <a:rPr lang="en-US" altLang="ja-JP" dirty="0"/>
              <a:t>a</a:t>
            </a:r>
            <a:r>
              <a:rPr kumimoji="1" lang="en-US" altLang="ja-JP" dirty="0"/>
              <a:t>038: 10479</a:t>
            </a:r>
            <a:endParaRPr kumimoji="1" lang="ja-JP" altLang="en-US" dirty="0"/>
          </a:p>
        </p:txBody>
      </p:sp>
      <p:pic>
        <p:nvPicPr>
          <p:cNvPr id="6" name="図 5" descr="グラフ&#10;&#10;低い精度で自動的に生成された説明">
            <a:extLst>
              <a:ext uri="{FF2B5EF4-FFF2-40B4-BE49-F238E27FC236}">
                <a16:creationId xmlns:a16="http://schemas.microsoft.com/office/drawing/2014/main" id="{74B8D514-3963-8060-26D2-ADFF7352A391}"/>
              </a:ext>
            </a:extLst>
          </p:cNvPr>
          <p:cNvPicPr>
            <a:picLocks noChangeAspect="1"/>
          </p:cNvPicPr>
          <p:nvPr/>
        </p:nvPicPr>
        <p:blipFill rotWithShape="1">
          <a:blip r:embed="rId3">
            <a:extLst>
              <a:ext uri="{28A0092B-C50C-407E-A947-70E740481C1C}">
                <a14:useLocalDpi xmlns:a14="http://schemas.microsoft.com/office/drawing/2010/main" val="0"/>
              </a:ext>
            </a:extLst>
          </a:blip>
          <a:srcRect l="11143" t="5581" r="7536" b="7505"/>
          <a:stretch/>
        </p:blipFill>
        <p:spPr>
          <a:xfrm>
            <a:off x="397573" y="507931"/>
            <a:ext cx="11194869" cy="6350069"/>
          </a:xfrm>
          <a:prstGeom prst="rect">
            <a:avLst/>
          </a:prstGeom>
        </p:spPr>
      </p:pic>
    </p:spTree>
    <p:extLst>
      <p:ext uri="{BB962C8B-B14F-4D97-AF65-F5344CB8AC3E}">
        <p14:creationId xmlns:p14="http://schemas.microsoft.com/office/powerpoint/2010/main" val="1091559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D7FE61-FF4E-4F5B-F57C-9FD84B87039C}"/>
              </a:ext>
            </a:extLst>
          </p:cNvPr>
          <p:cNvSpPr>
            <a:spLocks noGrp="1"/>
          </p:cNvSpPr>
          <p:nvPr>
            <p:ph type="title"/>
          </p:nvPr>
        </p:nvSpPr>
        <p:spPr/>
        <p:txBody>
          <a:bodyPr/>
          <a:lstStyle/>
          <a:p>
            <a:endParaRPr kumimoji="1" lang="ja-JP" altLang="en-US"/>
          </a:p>
        </p:txBody>
      </p:sp>
      <p:pic>
        <p:nvPicPr>
          <p:cNvPr id="6" name="図 5" descr="グラフ, 箱ひげ図&#10;&#10;自動的に生成された説明">
            <a:extLst>
              <a:ext uri="{FF2B5EF4-FFF2-40B4-BE49-F238E27FC236}">
                <a16:creationId xmlns:a16="http://schemas.microsoft.com/office/drawing/2014/main" id="{A9D90DF9-48B2-9BD7-F68B-E22DCCB7A591}"/>
              </a:ext>
            </a:extLst>
          </p:cNvPr>
          <p:cNvPicPr>
            <a:picLocks noChangeAspect="1"/>
          </p:cNvPicPr>
          <p:nvPr/>
        </p:nvPicPr>
        <p:blipFill rotWithShape="1">
          <a:blip r:embed="rId2">
            <a:extLst>
              <a:ext uri="{28A0092B-C50C-407E-A947-70E740481C1C}">
                <a14:useLocalDpi xmlns:a14="http://schemas.microsoft.com/office/drawing/2010/main" val="0"/>
              </a:ext>
            </a:extLst>
          </a:blip>
          <a:srcRect l="10714" t="5580" r="6572" b="6698"/>
          <a:stretch/>
        </p:blipFill>
        <p:spPr>
          <a:xfrm>
            <a:off x="744582" y="593919"/>
            <a:ext cx="11077303" cy="6234971"/>
          </a:xfrm>
          <a:prstGeom prst="rect">
            <a:avLst/>
          </a:prstGeom>
        </p:spPr>
      </p:pic>
    </p:spTree>
    <p:extLst>
      <p:ext uri="{BB962C8B-B14F-4D97-AF65-F5344CB8AC3E}">
        <p14:creationId xmlns:p14="http://schemas.microsoft.com/office/powerpoint/2010/main" val="1307553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78BF54-8873-EE14-D681-45F582EE51E0}"/>
              </a:ext>
            </a:extLst>
          </p:cNvPr>
          <p:cNvSpPr>
            <a:spLocks noGrp="1"/>
          </p:cNvSpPr>
          <p:nvPr>
            <p:ph type="title"/>
          </p:nvPr>
        </p:nvSpPr>
        <p:spPr/>
        <p:txBody>
          <a:bodyPr/>
          <a:lstStyle/>
          <a:p>
            <a:r>
              <a:rPr kumimoji="1" lang="en-US" altLang="ja-JP" dirty="0"/>
              <a:t>2911</a:t>
            </a:r>
            <a:r>
              <a:rPr kumimoji="1" lang="ja-JP" altLang="en-US" dirty="0"/>
              <a:t>：装置改修前</a:t>
            </a:r>
          </a:p>
        </p:txBody>
      </p:sp>
      <p:pic>
        <p:nvPicPr>
          <p:cNvPr id="4" name="図 3" descr="グラフ が含まれている画像&#10;&#10;自動的に生成された説明">
            <a:extLst>
              <a:ext uri="{FF2B5EF4-FFF2-40B4-BE49-F238E27FC236}">
                <a16:creationId xmlns:a16="http://schemas.microsoft.com/office/drawing/2014/main" id="{C45C8024-2247-BBB0-6025-8BBFFB65D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38" y="554807"/>
            <a:ext cx="11795323" cy="6303193"/>
          </a:xfrm>
          <a:prstGeom prst="rect">
            <a:avLst/>
          </a:prstGeom>
        </p:spPr>
      </p:pic>
    </p:spTree>
    <p:extLst>
      <p:ext uri="{BB962C8B-B14F-4D97-AF65-F5344CB8AC3E}">
        <p14:creationId xmlns:p14="http://schemas.microsoft.com/office/powerpoint/2010/main" val="375510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B58D2D-9781-CD67-01E4-73A16151BE88}"/>
              </a:ext>
            </a:extLst>
          </p:cNvPr>
          <p:cNvSpPr>
            <a:spLocks noGrp="1"/>
          </p:cNvSpPr>
          <p:nvPr>
            <p:ph type="title"/>
          </p:nvPr>
        </p:nvSpPr>
        <p:spPr/>
        <p:txBody>
          <a:bodyPr/>
          <a:lstStyle/>
          <a:p>
            <a:r>
              <a:rPr kumimoji="1" lang="ja-JP" altLang="en-US" dirty="0"/>
              <a:t>クローバーありなしの比較</a:t>
            </a:r>
          </a:p>
        </p:txBody>
      </p:sp>
      <p:pic>
        <p:nvPicPr>
          <p:cNvPr id="4" name="図 3" descr="グラフ&#10;&#10;自動的に生成された説明">
            <a:extLst>
              <a:ext uri="{FF2B5EF4-FFF2-40B4-BE49-F238E27FC236}">
                <a16:creationId xmlns:a16="http://schemas.microsoft.com/office/drawing/2014/main" id="{2A934E0C-0AF2-68F3-8BEB-321164AAC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8" y="763096"/>
            <a:ext cx="10805864" cy="6094902"/>
          </a:xfrm>
          <a:prstGeom prst="rect">
            <a:avLst/>
          </a:prstGeom>
        </p:spPr>
      </p:pic>
    </p:spTree>
    <p:extLst>
      <p:ext uri="{BB962C8B-B14F-4D97-AF65-F5344CB8AC3E}">
        <p14:creationId xmlns:p14="http://schemas.microsoft.com/office/powerpoint/2010/main" val="3479727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B975D8-EB85-5B97-BB36-C7FF1E5F8D9C}"/>
              </a:ext>
            </a:extLst>
          </p:cNvPr>
          <p:cNvSpPr>
            <a:spLocks noGrp="1"/>
          </p:cNvSpPr>
          <p:nvPr>
            <p:ph type="title"/>
          </p:nvPr>
        </p:nvSpPr>
        <p:spPr/>
        <p:txBody>
          <a:bodyPr/>
          <a:lstStyle/>
          <a:p>
            <a:r>
              <a:rPr kumimoji="1" lang="en-US" altLang="ja-JP" dirty="0"/>
              <a:t>413: TF4 kV</a:t>
            </a:r>
            <a:endParaRPr kumimoji="1" lang="ja-JP" altLang="en-US" dirty="0"/>
          </a:p>
        </p:txBody>
      </p:sp>
      <p:pic>
        <p:nvPicPr>
          <p:cNvPr id="4" name="図 3" descr="グラフ&#10;&#10;自動的に生成された説明">
            <a:extLst>
              <a:ext uri="{FF2B5EF4-FFF2-40B4-BE49-F238E27FC236}">
                <a16:creationId xmlns:a16="http://schemas.microsoft.com/office/drawing/2014/main" id="{A788C940-57ED-FBDB-39EA-BE79A190F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8606" y="189528"/>
            <a:ext cx="2858788" cy="6668472"/>
          </a:xfrm>
          <a:prstGeom prst="rect">
            <a:avLst/>
          </a:prstGeom>
        </p:spPr>
      </p:pic>
      <p:pic>
        <p:nvPicPr>
          <p:cNvPr id="6" name="図 5" descr="シーン, ギャラリー, 部屋 が含まれている画像&#10;&#10;自動的に生成された説明">
            <a:extLst>
              <a:ext uri="{FF2B5EF4-FFF2-40B4-BE49-F238E27FC236}">
                <a16:creationId xmlns:a16="http://schemas.microsoft.com/office/drawing/2014/main" id="{ABBBB6AC-E7EB-6718-B66F-34904E83ACF2}"/>
              </a:ext>
            </a:extLst>
          </p:cNvPr>
          <p:cNvPicPr>
            <a:picLocks noChangeAspect="1"/>
          </p:cNvPicPr>
          <p:nvPr/>
        </p:nvPicPr>
        <p:blipFill rotWithShape="1">
          <a:blip r:embed="rId3">
            <a:extLst>
              <a:ext uri="{28A0092B-C50C-407E-A947-70E740481C1C}">
                <a14:useLocalDpi xmlns:a14="http://schemas.microsoft.com/office/drawing/2010/main" val="0"/>
              </a:ext>
            </a:extLst>
          </a:blip>
          <a:srcRect l="9502" t="10835" r="7672" b="15802"/>
          <a:stretch/>
        </p:blipFill>
        <p:spPr>
          <a:xfrm>
            <a:off x="0" y="554807"/>
            <a:ext cx="9229210" cy="4650378"/>
          </a:xfrm>
          <a:prstGeom prst="rect">
            <a:avLst/>
          </a:prstGeom>
        </p:spPr>
      </p:pic>
    </p:spTree>
    <p:extLst>
      <p:ext uri="{BB962C8B-B14F-4D97-AF65-F5344CB8AC3E}">
        <p14:creationId xmlns:p14="http://schemas.microsoft.com/office/powerpoint/2010/main" val="277707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EDCB5-1EA3-2D81-791D-ECB1F54FAB3A}"/>
              </a:ext>
            </a:extLst>
          </p:cNvPr>
          <p:cNvSpPr>
            <a:spLocks noGrp="1"/>
          </p:cNvSpPr>
          <p:nvPr>
            <p:ph type="title"/>
          </p:nvPr>
        </p:nvSpPr>
        <p:spPr/>
        <p:txBody>
          <a:bodyPr/>
          <a:lstStyle/>
          <a:p>
            <a:r>
              <a:rPr kumimoji="1" lang="en-US" altLang="ja-JP" dirty="0"/>
              <a:t>432: TF-4kV</a:t>
            </a:r>
            <a:endParaRPr kumimoji="1" lang="ja-JP" altLang="en-US" dirty="0"/>
          </a:p>
        </p:txBody>
      </p:sp>
      <p:pic>
        <p:nvPicPr>
          <p:cNvPr id="4" name="図 3" descr="シーン, ギャラリー, 部屋 が含まれている画像&#10;&#10;自動的に生成された説明">
            <a:extLst>
              <a:ext uri="{FF2B5EF4-FFF2-40B4-BE49-F238E27FC236}">
                <a16:creationId xmlns:a16="http://schemas.microsoft.com/office/drawing/2014/main" id="{B90E88A9-044F-EE92-2CA6-F3508059DE11}"/>
              </a:ext>
            </a:extLst>
          </p:cNvPr>
          <p:cNvPicPr>
            <a:picLocks noChangeAspect="1"/>
          </p:cNvPicPr>
          <p:nvPr/>
        </p:nvPicPr>
        <p:blipFill rotWithShape="1">
          <a:blip r:embed="rId2">
            <a:extLst>
              <a:ext uri="{28A0092B-C50C-407E-A947-70E740481C1C}">
                <a14:useLocalDpi xmlns:a14="http://schemas.microsoft.com/office/drawing/2010/main" val="0"/>
              </a:ext>
            </a:extLst>
          </a:blip>
          <a:srcRect l="10161" t="12953" r="8247" b="14857"/>
          <a:stretch/>
        </p:blipFill>
        <p:spPr>
          <a:xfrm>
            <a:off x="0" y="554807"/>
            <a:ext cx="9333211" cy="4697593"/>
          </a:xfrm>
          <a:prstGeom prst="rect">
            <a:avLst/>
          </a:prstGeom>
        </p:spPr>
      </p:pic>
      <p:pic>
        <p:nvPicPr>
          <p:cNvPr id="6" name="図 5" descr="グラフィカル ユーザー インターフェイス, グラフ, ヒストグラム&#10;&#10;自動的に生成された説明">
            <a:extLst>
              <a:ext uri="{FF2B5EF4-FFF2-40B4-BE49-F238E27FC236}">
                <a16:creationId xmlns:a16="http://schemas.microsoft.com/office/drawing/2014/main" id="{40D730F4-35D1-5B45-FC82-0A99A2646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212" y="0"/>
            <a:ext cx="2858788" cy="6668472"/>
          </a:xfrm>
          <a:prstGeom prst="rect">
            <a:avLst/>
          </a:prstGeom>
        </p:spPr>
      </p:pic>
    </p:spTree>
    <p:extLst>
      <p:ext uri="{BB962C8B-B14F-4D97-AF65-F5344CB8AC3E}">
        <p14:creationId xmlns:p14="http://schemas.microsoft.com/office/powerpoint/2010/main" val="1061661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26D186-612D-6DB7-5F58-18200D26D8F2}"/>
              </a:ext>
            </a:extLst>
          </p:cNvPr>
          <p:cNvSpPr>
            <a:spLocks noGrp="1"/>
          </p:cNvSpPr>
          <p:nvPr>
            <p:ph type="title"/>
          </p:nvPr>
        </p:nvSpPr>
        <p:spPr/>
        <p:txBody>
          <a:bodyPr/>
          <a:lstStyle/>
          <a:p>
            <a:r>
              <a:rPr kumimoji="1" lang="en-US" altLang="ja-JP" dirty="0"/>
              <a:t>446: TF-3.5 kV</a:t>
            </a:r>
            <a:endParaRPr kumimoji="1" lang="ja-JP" altLang="en-US" dirty="0"/>
          </a:p>
        </p:txBody>
      </p:sp>
      <p:pic>
        <p:nvPicPr>
          <p:cNvPr id="4" name="図 3" descr="グラフィカル ユーザー インターフェイス, グラフ, ヒストグラム&#10;&#10;自動的に生成された説明">
            <a:extLst>
              <a:ext uri="{FF2B5EF4-FFF2-40B4-BE49-F238E27FC236}">
                <a16:creationId xmlns:a16="http://schemas.microsoft.com/office/drawing/2014/main" id="{60D473F2-F293-7098-812F-8B2FEDF0A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3212" y="94764"/>
            <a:ext cx="2858788" cy="6668472"/>
          </a:xfrm>
          <a:prstGeom prst="rect">
            <a:avLst/>
          </a:prstGeom>
        </p:spPr>
      </p:pic>
      <p:pic>
        <p:nvPicPr>
          <p:cNvPr id="6" name="図 5" descr="シーン, ギャラリー, 部屋 が含まれている画像&#10;&#10;自動的に生成された説明">
            <a:extLst>
              <a:ext uri="{FF2B5EF4-FFF2-40B4-BE49-F238E27FC236}">
                <a16:creationId xmlns:a16="http://schemas.microsoft.com/office/drawing/2014/main" id="{4137313A-AE27-5F6E-09E5-F5B84431C9F9}"/>
              </a:ext>
            </a:extLst>
          </p:cNvPr>
          <p:cNvPicPr>
            <a:picLocks noChangeAspect="1"/>
          </p:cNvPicPr>
          <p:nvPr/>
        </p:nvPicPr>
        <p:blipFill rotWithShape="1">
          <a:blip r:embed="rId3">
            <a:extLst>
              <a:ext uri="{28A0092B-C50C-407E-A947-70E740481C1C}">
                <a14:useLocalDpi xmlns:a14="http://schemas.microsoft.com/office/drawing/2010/main" val="0"/>
              </a:ext>
            </a:extLst>
          </a:blip>
          <a:srcRect l="10378" t="12000" r="7814" b="15619"/>
          <a:stretch/>
        </p:blipFill>
        <p:spPr>
          <a:xfrm>
            <a:off x="0" y="554807"/>
            <a:ext cx="9333211" cy="4697511"/>
          </a:xfrm>
          <a:prstGeom prst="rect">
            <a:avLst/>
          </a:prstGeom>
        </p:spPr>
      </p:pic>
    </p:spTree>
    <p:extLst>
      <p:ext uri="{BB962C8B-B14F-4D97-AF65-F5344CB8AC3E}">
        <p14:creationId xmlns:p14="http://schemas.microsoft.com/office/powerpoint/2010/main" val="1360996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42AE21-681F-D466-2D5E-DCC8D3A13DC6}"/>
              </a:ext>
            </a:extLst>
          </p:cNvPr>
          <p:cNvSpPr>
            <a:spLocks noGrp="1"/>
          </p:cNvSpPr>
          <p:nvPr>
            <p:ph type="title"/>
          </p:nvPr>
        </p:nvSpPr>
        <p:spPr/>
        <p:txBody>
          <a:bodyPr/>
          <a:lstStyle/>
          <a:p>
            <a:r>
              <a:rPr kumimoji="1" lang="en-US" altLang="ja-JP" dirty="0"/>
              <a:t>455: TF-3 kV</a:t>
            </a:r>
            <a:endParaRPr kumimoji="1" lang="ja-JP" altLang="en-US" dirty="0"/>
          </a:p>
        </p:txBody>
      </p:sp>
      <p:pic>
        <p:nvPicPr>
          <p:cNvPr id="4" name="図 3" descr="グラフィカル ユーザー インターフェイス, グラフ&#10;&#10;自動的に生成された説明">
            <a:extLst>
              <a:ext uri="{FF2B5EF4-FFF2-40B4-BE49-F238E27FC236}">
                <a16:creationId xmlns:a16="http://schemas.microsoft.com/office/drawing/2014/main" id="{989AADD2-401E-5A3D-B021-DE876A02A4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3212" y="94764"/>
            <a:ext cx="2858788" cy="6668472"/>
          </a:xfrm>
          <a:prstGeom prst="rect">
            <a:avLst/>
          </a:prstGeom>
        </p:spPr>
      </p:pic>
      <p:pic>
        <p:nvPicPr>
          <p:cNvPr id="6" name="図 5" descr="シーン, ギャラリー, 部屋 が含まれている画像&#10;&#10;自動的に生成された説明">
            <a:extLst>
              <a:ext uri="{FF2B5EF4-FFF2-40B4-BE49-F238E27FC236}">
                <a16:creationId xmlns:a16="http://schemas.microsoft.com/office/drawing/2014/main" id="{E59E64B9-CEC3-DC5D-073E-39F3F9DE8253}"/>
              </a:ext>
            </a:extLst>
          </p:cNvPr>
          <p:cNvPicPr>
            <a:picLocks noChangeAspect="1"/>
          </p:cNvPicPr>
          <p:nvPr/>
        </p:nvPicPr>
        <p:blipFill rotWithShape="1">
          <a:blip r:embed="rId3">
            <a:extLst>
              <a:ext uri="{28A0092B-C50C-407E-A947-70E740481C1C}">
                <a14:useLocalDpi xmlns:a14="http://schemas.microsoft.com/office/drawing/2010/main" val="0"/>
              </a:ext>
            </a:extLst>
          </a:blip>
          <a:srcRect l="10811" t="13143" r="9005" b="15429"/>
          <a:stretch/>
        </p:blipFill>
        <p:spPr>
          <a:xfrm>
            <a:off x="0" y="554806"/>
            <a:ext cx="9333211" cy="4729669"/>
          </a:xfrm>
          <a:prstGeom prst="rect">
            <a:avLst/>
          </a:prstGeom>
        </p:spPr>
      </p:pic>
    </p:spTree>
    <p:extLst>
      <p:ext uri="{BB962C8B-B14F-4D97-AF65-F5344CB8AC3E}">
        <p14:creationId xmlns:p14="http://schemas.microsoft.com/office/powerpoint/2010/main" val="3501564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B990B6-6B82-CBE4-738D-426BA244FFA1}"/>
              </a:ext>
            </a:extLst>
          </p:cNvPr>
          <p:cNvSpPr>
            <a:spLocks noGrp="1"/>
          </p:cNvSpPr>
          <p:nvPr>
            <p:ph type="title"/>
          </p:nvPr>
        </p:nvSpPr>
        <p:spPr/>
        <p:txBody>
          <a:bodyPr/>
          <a:lstStyle/>
          <a:p>
            <a:r>
              <a:rPr kumimoji="1" lang="en-US" altLang="ja-JP" dirty="0"/>
              <a:t>464: TF-2.5 kV</a:t>
            </a:r>
            <a:endParaRPr kumimoji="1" lang="ja-JP" altLang="en-US" dirty="0"/>
          </a:p>
        </p:txBody>
      </p:sp>
      <p:pic>
        <p:nvPicPr>
          <p:cNvPr id="4" name="図 3" descr="シーン, 部屋 が含まれている画像&#10;&#10;自動的に生成された説明">
            <a:extLst>
              <a:ext uri="{FF2B5EF4-FFF2-40B4-BE49-F238E27FC236}">
                <a16:creationId xmlns:a16="http://schemas.microsoft.com/office/drawing/2014/main" id="{CB31125D-4621-A516-B870-6DB38814FE8A}"/>
              </a:ext>
            </a:extLst>
          </p:cNvPr>
          <p:cNvPicPr>
            <a:picLocks noChangeAspect="1"/>
          </p:cNvPicPr>
          <p:nvPr/>
        </p:nvPicPr>
        <p:blipFill rotWithShape="1">
          <a:blip r:embed="rId2">
            <a:extLst>
              <a:ext uri="{28A0092B-C50C-407E-A947-70E740481C1C}">
                <a14:useLocalDpi xmlns:a14="http://schemas.microsoft.com/office/drawing/2010/main" val="0"/>
              </a:ext>
            </a:extLst>
          </a:blip>
          <a:srcRect l="10595" t="12762" r="8031" b="16762"/>
          <a:stretch/>
        </p:blipFill>
        <p:spPr>
          <a:xfrm>
            <a:off x="0" y="554807"/>
            <a:ext cx="9267404" cy="4565833"/>
          </a:xfrm>
          <a:prstGeom prst="rect">
            <a:avLst/>
          </a:prstGeom>
        </p:spPr>
      </p:pic>
      <p:pic>
        <p:nvPicPr>
          <p:cNvPr id="6" name="図 5" descr="グラフ, ヒストグラム&#10;&#10;自動的に生成された説明">
            <a:extLst>
              <a:ext uri="{FF2B5EF4-FFF2-40B4-BE49-F238E27FC236}">
                <a16:creationId xmlns:a16="http://schemas.microsoft.com/office/drawing/2014/main" id="{551670D4-4C04-188A-2883-7F9B3254A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212" y="189526"/>
            <a:ext cx="2858788" cy="6668472"/>
          </a:xfrm>
          <a:prstGeom prst="rect">
            <a:avLst/>
          </a:prstGeom>
        </p:spPr>
      </p:pic>
    </p:spTree>
    <p:extLst>
      <p:ext uri="{BB962C8B-B14F-4D97-AF65-F5344CB8AC3E}">
        <p14:creationId xmlns:p14="http://schemas.microsoft.com/office/powerpoint/2010/main" val="412126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1DD0AB-18D9-0D7A-BF7A-E454D4892F6F}"/>
              </a:ext>
            </a:extLst>
          </p:cNvPr>
          <p:cNvSpPr>
            <a:spLocks noGrp="1"/>
          </p:cNvSpPr>
          <p:nvPr>
            <p:ph type="title"/>
          </p:nvPr>
        </p:nvSpPr>
        <p:spPr/>
        <p:txBody>
          <a:bodyPr/>
          <a:lstStyle/>
          <a:p>
            <a:r>
              <a:rPr kumimoji="1" lang="en-US" altLang="ja-JP" dirty="0"/>
              <a:t>470: TF-2 kV</a:t>
            </a:r>
            <a:endParaRPr kumimoji="1" lang="ja-JP" altLang="en-US" dirty="0"/>
          </a:p>
        </p:txBody>
      </p:sp>
      <p:pic>
        <p:nvPicPr>
          <p:cNvPr id="4" name="図 3" descr="グラフィカル ユーザー インターフェイス, グラフ, ヒストグラム&#10;&#10;自動的に生成された説明">
            <a:extLst>
              <a:ext uri="{FF2B5EF4-FFF2-40B4-BE49-F238E27FC236}">
                <a16:creationId xmlns:a16="http://schemas.microsoft.com/office/drawing/2014/main" id="{E1F2E65A-2B85-E6B7-84E2-FC3AF13ED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3212" y="94764"/>
            <a:ext cx="2858788" cy="6668472"/>
          </a:xfrm>
          <a:prstGeom prst="rect">
            <a:avLst/>
          </a:prstGeom>
        </p:spPr>
      </p:pic>
      <p:pic>
        <p:nvPicPr>
          <p:cNvPr id="6" name="図 5" descr="ダイアグラム&#10;&#10;自動的に生成された説明">
            <a:extLst>
              <a:ext uri="{FF2B5EF4-FFF2-40B4-BE49-F238E27FC236}">
                <a16:creationId xmlns:a16="http://schemas.microsoft.com/office/drawing/2014/main" id="{79F74D39-9593-E699-1E0A-35130C4B2C25}"/>
              </a:ext>
            </a:extLst>
          </p:cNvPr>
          <p:cNvPicPr>
            <a:picLocks noChangeAspect="1"/>
          </p:cNvPicPr>
          <p:nvPr/>
        </p:nvPicPr>
        <p:blipFill rotWithShape="1">
          <a:blip r:embed="rId3">
            <a:extLst>
              <a:ext uri="{28A0092B-C50C-407E-A947-70E740481C1C}">
                <a14:useLocalDpi xmlns:a14="http://schemas.microsoft.com/office/drawing/2010/main" val="0"/>
              </a:ext>
            </a:extLst>
          </a:blip>
          <a:srcRect l="10488" t="13524" r="8680" b="17142"/>
          <a:stretch/>
        </p:blipFill>
        <p:spPr>
          <a:xfrm>
            <a:off x="0" y="554807"/>
            <a:ext cx="9333211" cy="4554007"/>
          </a:xfrm>
          <a:prstGeom prst="rect">
            <a:avLst/>
          </a:prstGeom>
        </p:spPr>
      </p:pic>
    </p:spTree>
    <p:extLst>
      <p:ext uri="{BB962C8B-B14F-4D97-AF65-F5344CB8AC3E}">
        <p14:creationId xmlns:p14="http://schemas.microsoft.com/office/powerpoint/2010/main" val="3176073303"/>
      </p:ext>
    </p:extLst>
  </p:cSld>
  <p:clrMapOvr>
    <a:masterClrMapping/>
  </p:clrMapOvr>
</p:sld>
</file>

<file path=ppt/theme/theme1.xml><?xml version="1.0" encoding="utf-8"?>
<a:theme xmlns:a="http://schemas.openxmlformats.org/drawingml/2006/main" name="テーマ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Semibold"/>
        <a:ea typeface="メイリオ"/>
        <a:cs typeface=""/>
      </a:majorFont>
      <a:minorFont>
        <a:latin typeface="Segoe UI"/>
        <a:ea typeface="メイリオ"/>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txDef>
      <a:spPr bwMode="black">
        <a:solidFill>
          <a:srgbClr val="FFFFFF"/>
        </a:solidFill>
        <a:ln w="31750" cap="sq">
          <a:solidFill>
            <a:srgbClr val="404040"/>
          </a:solidFill>
          <a:miter lim="800000"/>
        </a:ln>
      </a:spPr>
      <a:bodyPr vert="horz" lIns="182880" tIns="182880" rIns="182880" bIns="182880" rtlCol="0" anchor="ctr">
        <a:normAutofit lnSpcReduction="10000"/>
      </a:bodyPr>
      <a:lstStyle>
        <a:defPPr algn="l">
          <a:defRPr smtClean="0"/>
        </a:defPPr>
      </a:lstStyle>
    </a:txDef>
  </a:objectDefaults>
  <a:extraClrSchemeLst/>
  <a:extLst>
    <a:ext uri="{05A4C25C-085E-4340-85A3-A5531E510DB2}">
      <thm15:themeFamily xmlns:thm15="http://schemas.microsoft.com/office/thememl/2012/main" name="テーマ2" id="{803F7A00-EDE1-4A3A-8CD9-2C2A4D451306}" vid="{98F8104E-F047-4CD8-A4EB-F2F2454117F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テーマ2</Template>
  <TotalTime>107</TotalTime>
  <Words>215</Words>
  <Application>Microsoft Office PowerPoint</Application>
  <PresentationFormat>ワイド画面</PresentationFormat>
  <Paragraphs>28</Paragraphs>
  <Slides>17</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メイリオ</vt:lpstr>
      <vt:lpstr>游ゴシック</vt:lpstr>
      <vt:lpstr>Arial</vt:lpstr>
      <vt:lpstr>Segoe UI</vt:lpstr>
      <vt:lpstr>Segoe UI Semibold</vt:lpstr>
      <vt:lpstr>テーマ2</vt:lpstr>
      <vt:lpstr>23/01/23 MTG</vt:lpstr>
      <vt:lpstr>2911：装置改修前</vt:lpstr>
      <vt:lpstr>クローバーありなしの比較</vt:lpstr>
      <vt:lpstr>413: TF4 kV</vt:lpstr>
      <vt:lpstr>432: TF-4kV</vt:lpstr>
      <vt:lpstr>446: TF-3.5 kV</vt:lpstr>
      <vt:lpstr>455: TF-3 kV</vt:lpstr>
      <vt:lpstr>464: TF-2.5 kV</vt:lpstr>
      <vt:lpstr>470: TF-2 kV</vt:lpstr>
      <vt:lpstr>447: PF放電20 us遅れ（H 12mTorr）</vt:lpstr>
      <vt:lpstr>433: PF放電10 us遅れ（H 12mTorr）</vt:lpstr>
      <vt:lpstr>397: PF放電10 us遅れ（Ar 1mTorr）</vt:lpstr>
      <vt:lpstr>402: PF放電10 us遅れ（Ar 1mTorr）</vt:lpstr>
      <vt:lpstr>23011904: Bzそれぞれで磁気面</vt:lpstr>
      <vt:lpstr>秋光プローブ＋土井プローブ　データ統合</vt:lpstr>
      <vt:lpstr>a038: 10479</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土井 久瑠美</dc:creator>
  <cp:lastModifiedBy>土井 久瑠美</cp:lastModifiedBy>
  <cp:revision>1</cp:revision>
  <dcterms:created xsi:type="dcterms:W3CDTF">2023-01-23T06:29:34Z</dcterms:created>
  <dcterms:modified xsi:type="dcterms:W3CDTF">2023-01-23T09:18:17Z</dcterms:modified>
</cp:coreProperties>
</file>